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91" r:id="rId18"/>
    <p:sldId id="272" r:id="rId19"/>
    <p:sldId id="273" r:id="rId20"/>
    <p:sldId id="274" r:id="rId21"/>
    <p:sldId id="276" r:id="rId22"/>
    <p:sldId id="275" r:id="rId23"/>
    <p:sldId id="277" r:id="rId24"/>
    <p:sldId id="278" r:id="rId25"/>
    <p:sldId id="279" r:id="rId26"/>
    <p:sldId id="280" r:id="rId27"/>
    <p:sldId id="281" r:id="rId28"/>
    <p:sldId id="282" r:id="rId29"/>
    <p:sldId id="283" r:id="rId30"/>
    <p:sldId id="284" r:id="rId31"/>
    <p:sldId id="292" r:id="rId32"/>
    <p:sldId id="293" r:id="rId33"/>
    <p:sldId id="285" r:id="rId34"/>
    <p:sldId id="286" r:id="rId35"/>
    <p:sldId id="287" r:id="rId36"/>
    <p:sldId id="28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39" autoAdjust="0"/>
  </p:normalViewPr>
  <p:slideViewPr>
    <p:cSldViewPr>
      <p:cViewPr varScale="1">
        <p:scale>
          <a:sx n="52" d="100"/>
          <a:sy n="52" d="100"/>
        </p:scale>
        <p:origin x="-1026" y="-96"/>
      </p:cViewPr>
      <p:guideLst>
        <p:guide orient="horz" pos="2160"/>
        <p:guide pos="2880"/>
      </p:guideLst>
    </p:cSldViewPr>
  </p:slideViewPr>
  <p:outlineViewPr>
    <p:cViewPr>
      <p:scale>
        <a:sx n="33" d="100"/>
        <a:sy n="33" d="100"/>
      </p:scale>
      <p:origin x="0" y="1565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57555E-8BBF-4F64-944E-D0C9A1946864}"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7555E-8BBF-4F64-944E-D0C9A1946864}"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7555E-8BBF-4F64-944E-D0C9A1946864}"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7555E-8BBF-4F64-944E-D0C9A1946864}"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57555E-8BBF-4F64-944E-D0C9A1946864}"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57555E-8BBF-4F64-944E-D0C9A1946864}"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57555E-8BBF-4F64-944E-D0C9A1946864}" type="datetimeFigureOut">
              <a:rPr lang="en-US" smtClean="0"/>
              <a:pPr/>
              <a:t>3/8/2013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57555E-8BBF-4F64-944E-D0C9A1946864}" type="datetimeFigureOut">
              <a:rPr lang="en-US" smtClean="0"/>
              <a:pPr/>
              <a:t>3/8/2013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7555E-8BBF-4F64-944E-D0C9A1946864}" type="datetimeFigureOut">
              <a:rPr lang="en-US" smtClean="0"/>
              <a:pPr/>
              <a:t>3/8/2013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7555E-8BBF-4F64-944E-D0C9A1946864}"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7555E-8BBF-4F64-944E-D0C9A1946864}"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1A013-DAF7-4045-A832-A0E7E793DD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57555E-8BBF-4F64-944E-D0C9A1946864}" type="datetimeFigureOut">
              <a:rPr lang="en-US" smtClean="0"/>
              <a:pPr/>
              <a:t>3/8/2013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21A013-DAF7-4045-A832-A0E7E793DD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57298"/>
            <a:ext cx="7815290" cy="4143403"/>
          </a:xfrm>
        </p:spPr>
        <p:txBody>
          <a:bodyPr>
            <a:normAutofit/>
          </a:bodyPr>
          <a:lstStyle/>
          <a:p>
            <a:pPr algn="l"/>
            <a:r>
              <a:rPr lang="en-US" sz="3200" dirty="0" smtClean="0">
                <a:solidFill>
                  <a:srgbClr val="FF0000"/>
                </a:solidFill>
              </a:rPr>
              <a:t>Name : Dian </a:t>
            </a:r>
            <a:r>
              <a:rPr lang="en-US" sz="3200" dirty="0" err="1" smtClean="0">
                <a:solidFill>
                  <a:srgbClr val="FF0000"/>
                </a:solidFill>
              </a:rPr>
              <a:t>Ismadi</a:t>
            </a:r>
            <a:r>
              <a:rPr lang="en-US" sz="3200" dirty="0" smtClean="0">
                <a:solidFill>
                  <a:srgbClr val="FF0000"/>
                </a:solidFill>
              </a:rPr>
              <a:t> </a:t>
            </a:r>
            <a:r>
              <a:rPr lang="en-US" sz="3200" dirty="0" err="1" smtClean="0">
                <a:solidFill>
                  <a:srgbClr val="FF0000"/>
                </a:solidFill>
              </a:rPr>
              <a:t>Putri</a:t>
            </a:r>
            <a:r>
              <a:rPr lang="en-US" sz="3200" dirty="0" smtClean="0">
                <a:solidFill>
                  <a:srgbClr val="FF0000"/>
                </a:solidFill>
              </a:rPr>
              <a:t/>
            </a:r>
            <a:br>
              <a:rPr lang="en-US" sz="3200" dirty="0" smtClean="0">
                <a:solidFill>
                  <a:srgbClr val="FF0000"/>
                </a:solidFill>
              </a:rPr>
            </a:br>
            <a:r>
              <a:rPr lang="en-US" sz="3200" dirty="0" smtClean="0">
                <a:solidFill>
                  <a:srgbClr val="FF0000"/>
                </a:solidFill>
              </a:rPr>
              <a:t>Years : 7</a:t>
            </a:r>
            <a:br>
              <a:rPr lang="en-US" sz="3200" dirty="0" smtClean="0">
                <a:solidFill>
                  <a:srgbClr val="FF0000"/>
                </a:solidFill>
              </a:rPr>
            </a:br>
            <a:r>
              <a:rPr lang="en-US" sz="3200" dirty="0" smtClean="0">
                <a:solidFill>
                  <a:srgbClr val="FF0000"/>
                </a:solidFill>
              </a:rPr>
              <a:t>School : </a:t>
            </a:r>
            <a:r>
              <a:rPr lang="id-ID" sz="3200" dirty="0" smtClean="0">
                <a:solidFill>
                  <a:srgbClr val="FF0000"/>
                </a:solidFill>
              </a:rPr>
              <a:t>Junior High School</a:t>
            </a:r>
            <a:r>
              <a:rPr lang="en-US" sz="3200" dirty="0" smtClean="0">
                <a:solidFill>
                  <a:srgbClr val="FF0000"/>
                </a:solidFill>
              </a:rPr>
              <a:t> </a:t>
            </a:r>
            <a:r>
              <a:rPr lang="en-US" sz="3200" dirty="0" smtClean="0">
                <a:solidFill>
                  <a:srgbClr val="FF0000"/>
                </a:solidFill>
              </a:rPr>
              <a:t>1 </a:t>
            </a:r>
            <a:r>
              <a:rPr lang="en-US" sz="3200" dirty="0" err="1" smtClean="0">
                <a:solidFill>
                  <a:srgbClr val="FF0000"/>
                </a:solidFill>
              </a:rPr>
              <a:t>Karangmojo</a:t>
            </a:r>
            <a:endParaRPr lang="en-US" sz="3200" dirty="0">
              <a:solidFill>
                <a:srgbClr val="FF00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Population </a:t>
            </a:r>
            <a:r>
              <a:rPr lang="id-ID" dirty="0" smtClean="0">
                <a:solidFill>
                  <a:srgbClr val="FF0000"/>
                </a:solidFill>
              </a:rPr>
              <a:t>o</a:t>
            </a:r>
            <a:r>
              <a:rPr lang="en-US" dirty="0" smtClean="0">
                <a:solidFill>
                  <a:srgbClr val="FF0000"/>
                </a:solidFill>
              </a:rPr>
              <a:t>f </a:t>
            </a:r>
            <a:r>
              <a:rPr lang="en-US" dirty="0" smtClean="0">
                <a:solidFill>
                  <a:srgbClr val="FF0000"/>
                </a:solidFill>
              </a:rPr>
              <a:t>Australia</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en-US" sz="1600" dirty="0" smtClean="0">
                <a:solidFill>
                  <a:srgbClr val="FF0000"/>
                </a:solidFill>
              </a:rPr>
              <a:t>The total population in Australia was last recorded at 22.6 million people in 2011 from 10.3 million in 1960, changing 120 percent during the last 50 years. Population in Australia is reported by the World Bank. Historically, from 1960 until 2011, Australia Population averaged 16.1 Million reaching an all time high of 22.6 Million in December of 2011 and a record low of 10.3 Million in December of 1960. The population of Australia represents 0.33 percent of the world´s total population which arguably means that one person in every 308 people on the planet is a resident of Australia. </a:t>
            </a:r>
          </a:p>
          <a:p>
            <a:pPr>
              <a:buNone/>
            </a:pPr>
            <a:endParaRPr lang="en-US" sz="2800" dirty="0"/>
          </a:p>
        </p:txBody>
      </p:sp>
      <p:pic>
        <p:nvPicPr>
          <p:cNvPr id="4" name="Picture 3" descr="australia-population.png"/>
          <p:cNvPicPr>
            <a:picLocks noChangeAspect="1"/>
          </p:cNvPicPr>
          <p:nvPr/>
        </p:nvPicPr>
        <p:blipFill>
          <a:blip r:embed="rId2"/>
          <a:stretch>
            <a:fillRect/>
          </a:stretch>
        </p:blipFill>
        <p:spPr>
          <a:xfrm>
            <a:off x="1188220" y="3643314"/>
            <a:ext cx="6593728" cy="2786082"/>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Sydney </a:t>
            </a:r>
            <a:r>
              <a:rPr lang="en-US" dirty="0" err="1" smtClean="0">
                <a:solidFill>
                  <a:srgbClr val="FF0000"/>
                </a:solidFill>
              </a:rPr>
              <a:t>Harbour</a:t>
            </a:r>
            <a:r>
              <a:rPr lang="en-US" dirty="0" smtClean="0">
                <a:solidFill>
                  <a:srgbClr val="FF0000"/>
                </a:solidFill>
              </a:rPr>
              <a:t> Bridge </a:t>
            </a:r>
            <a:endParaRPr lang="en-US" dirty="0">
              <a:solidFill>
                <a:srgbClr val="FF0000"/>
              </a:solidFill>
            </a:endParaRPr>
          </a:p>
        </p:txBody>
      </p:sp>
      <p:sp>
        <p:nvSpPr>
          <p:cNvPr id="3" name="Content Placeholder 2"/>
          <p:cNvSpPr>
            <a:spLocks noGrp="1"/>
          </p:cNvSpPr>
          <p:nvPr>
            <p:ph idx="1"/>
          </p:nvPr>
        </p:nvSpPr>
        <p:spPr/>
        <p:txBody>
          <a:bodyPr>
            <a:normAutofit fontScale="62500" lnSpcReduction="20000"/>
          </a:bodyPr>
          <a:lstStyle/>
          <a:p>
            <a:pPr>
              <a:buNone/>
            </a:pPr>
            <a:r>
              <a:rPr lang="en-US" dirty="0" smtClean="0">
                <a:solidFill>
                  <a:srgbClr val="FF0000"/>
                </a:solidFill>
              </a:rPr>
              <a:t>The Sydney </a:t>
            </a:r>
            <a:r>
              <a:rPr lang="en-US" dirty="0" err="1" smtClean="0">
                <a:solidFill>
                  <a:srgbClr val="FF0000"/>
                </a:solidFill>
              </a:rPr>
              <a:t>Harbour</a:t>
            </a:r>
            <a:r>
              <a:rPr lang="en-US" dirty="0" smtClean="0">
                <a:solidFill>
                  <a:srgbClr val="FF0000"/>
                </a:solidFill>
              </a:rPr>
              <a:t> Bridge is a steel through arch bridge across Sydney </a:t>
            </a:r>
            <a:r>
              <a:rPr lang="en-US" dirty="0" err="1" smtClean="0">
                <a:solidFill>
                  <a:srgbClr val="FF0000"/>
                </a:solidFill>
              </a:rPr>
              <a:t>Harbour</a:t>
            </a:r>
            <a:r>
              <a:rPr lang="en-US" dirty="0" smtClean="0">
                <a:solidFill>
                  <a:srgbClr val="FF0000"/>
                </a:solidFill>
              </a:rPr>
              <a:t> that carries rail, vehicular, bicycle and pedestrian traffic between the Sydney central business district (CBD) and the North Shore. The dramatic view of the bridge, the </a:t>
            </a:r>
            <a:r>
              <a:rPr lang="en-US" dirty="0" err="1" smtClean="0">
                <a:solidFill>
                  <a:srgbClr val="FF0000"/>
                </a:solidFill>
              </a:rPr>
              <a:t>harbour</a:t>
            </a:r>
            <a:r>
              <a:rPr lang="en-US" dirty="0" smtClean="0">
                <a:solidFill>
                  <a:srgbClr val="FF0000"/>
                </a:solidFill>
              </a:rPr>
              <a:t>, and the nearby Sydney Opera House is an iconic image of Sydney, New South Wales, and Australia. The bridge is nicknamed "The </a:t>
            </a:r>
            <a:r>
              <a:rPr lang="en-US" dirty="0" err="1" smtClean="0">
                <a:solidFill>
                  <a:srgbClr val="FF0000"/>
                </a:solidFill>
              </a:rPr>
              <a:t>Coathanger</a:t>
            </a:r>
            <a:r>
              <a:rPr lang="en-US" dirty="0" smtClean="0">
                <a:solidFill>
                  <a:srgbClr val="FF0000"/>
                </a:solidFill>
              </a:rPr>
              <a:t>" because of its arch-based design.</a:t>
            </a:r>
          </a:p>
          <a:p>
            <a:pPr>
              <a:buNone/>
            </a:pPr>
            <a:r>
              <a:rPr lang="en-US" dirty="0" smtClean="0">
                <a:solidFill>
                  <a:srgbClr val="FF0000"/>
                </a:solidFill>
              </a:rPr>
              <a:t>Under the directions of Dr J.J.C. Bradfield of the NSW Department of Public Works, the bridge was designed and built by British firm Dorman Long and Co Ltd of </a:t>
            </a:r>
            <a:r>
              <a:rPr lang="en-US" dirty="0" err="1" smtClean="0">
                <a:solidFill>
                  <a:srgbClr val="FF0000"/>
                </a:solidFill>
              </a:rPr>
              <a:t>Middlesbrough</a:t>
            </a:r>
            <a:r>
              <a:rPr lang="en-US" dirty="0" smtClean="0">
                <a:solidFill>
                  <a:srgbClr val="FF0000"/>
                </a:solidFill>
              </a:rPr>
              <a:t> and opened in 1932. The bridge's design was influenced by the Hell Gate Bridge in New </a:t>
            </a:r>
            <a:r>
              <a:rPr lang="en-US" dirty="0" err="1" smtClean="0">
                <a:solidFill>
                  <a:srgbClr val="FF0000"/>
                </a:solidFill>
              </a:rPr>
              <a:t>York.It</a:t>
            </a:r>
            <a:r>
              <a:rPr lang="en-US" dirty="0" smtClean="0">
                <a:solidFill>
                  <a:srgbClr val="FF0000"/>
                </a:solidFill>
              </a:rPr>
              <a:t> was the world's widest long-span bridge, at 48.8 meters (160 feet) wide, until construction of the new Port Mann Bridge in </a:t>
            </a:r>
            <a:r>
              <a:rPr lang="en-US" dirty="0" err="1" smtClean="0">
                <a:solidFill>
                  <a:srgbClr val="FF0000"/>
                </a:solidFill>
              </a:rPr>
              <a:t>Vancouver.It</a:t>
            </a:r>
            <a:r>
              <a:rPr lang="en-US" dirty="0" smtClean="0">
                <a:solidFill>
                  <a:srgbClr val="FF0000"/>
                </a:solidFill>
              </a:rPr>
              <a:t> is also the fifth longest spanning-arch bridge in the world, and it is the tallest steel arch bridge, measuring 134 </a:t>
            </a:r>
            <a:r>
              <a:rPr lang="en-US" dirty="0" err="1" smtClean="0">
                <a:solidFill>
                  <a:srgbClr val="FF0000"/>
                </a:solidFill>
              </a:rPr>
              <a:t>metres</a:t>
            </a:r>
            <a:r>
              <a:rPr lang="en-US" dirty="0" smtClean="0">
                <a:solidFill>
                  <a:srgbClr val="FF0000"/>
                </a:solidFill>
              </a:rPr>
              <a:t> (440 ft) from top to water </a:t>
            </a:r>
            <a:r>
              <a:rPr lang="en-US" dirty="0" err="1" smtClean="0">
                <a:solidFill>
                  <a:srgbClr val="FF0000"/>
                </a:solidFill>
              </a:rPr>
              <a:t>level.Until</a:t>
            </a:r>
            <a:r>
              <a:rPr lang="en-US" dirty="0" smtClean="0">
                <a:solidFill>
                  <a:srgbClr val="FF0000"/>
                </a:solidFill>
              </a:rPr>
              <a:t> 1967 the </a:t>
            </a:r>
            <a:r>
              <a:rPr lang="en-US" dirty="0" err="1" smtClean="0">
                <a:solidFill>
                  <a:srgbClr val="FF0000"/>
                </a:solidFill>
              </a:rPr>
              <a:t>Harbour</a:t>
            </a:r>
            <a:r>
              <a:rPr lang="en-US" dirty="0" smtClean="0">
                <a:solidFill>
                  <a:srgbClr val="FF0000"/>
                </a:solidFill>
              </a:rPr>
              <a:t> Bridge was Sydney's tallest structure</a:t>
            </a:r>
          </a:p>
          <a:p>
            <a:pPr>
              <a:buNone/>
            </a:pPr>
            <a:r>
              <a:rPr lang="en-US" dirty="0" smtClean="0">
                <a:solidFill>
                  <a:srgbClr val="FF0000"/>
                </a:solidFill>
              </a:rPr>
              <a:t>.</a:t>
            </a:r>
            <a:endParaRPr lang="en-US" dirty="0">
              <a:solidFill>
                <a:srgbClr val="FF0000"/>
              </a:solidFill>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20" presetID="30" presetClass="entr" presetSubtype="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800" decel="100000"/>
                                        <p:tgtEl>
                                          <p:spTgt spid="3">
                                            <p:txEl>
                                              <p:pRg st="1" end="1"/>
                                            </p:txEl>
                                          </p:spTgt>
                                        </p:tgtEl>
                                      </p:cBhvr>
                                    </p:animEffect>
                                    <p:anim calcmode="lin" valueType="num">
                                      <p:cBhvr>
                                        <p:cTn id="23"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800" decel="100000"/>
                                        <p:tgtEl>
                                          <p:spTgt spid="3">
                                            <p:txEl>
                                              <p:pRg st="2" end="2"/>
                                            </p:txEl>
                                          </p:spTgt>
                                        </p:tgtEl>
                                      </p:cBhvr>
                                    </p:animEffect>
                                    <p:anim calcmode="lin" valueType="num">
                                      <p:cBhvr>
                                        <p:cTn id="31"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32"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3"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Sydney </a:t>
            </a:r>
            <a:r>
              <a:rPr lang="en-US" dirty="0" err="1" smtClean="0">
                <a:solidFill>
                  <a:srgbClr val="FF0000"/>
                </a:solidFill>
              </a:rPr>
              <a:t>Harbour</a:t>
            </a:r>
            <a:r>
              <a:rPr lang="en-US" dirty="0" smtClean="0">
                <a:solidFill>
                  <a:srgbClr val="FF0000"/>
                </a:solidFill>
              </a:rPr>
              <a:t> Bridge </a:t>
            </a:r>
            <a:endParaRPr lang="en-US" dirty="0">
              <a:solidFill>
                <a:srgbClr val="FF0000"/>
              </a:solidFill>
            </a:endParaRPr>
          </a:p>
        </p:txBody>
      </p:sp>
      <p:pic>
        <p:nvPicPr>
          <p:cNvPr id="4" name="Content Placeholder 3" descr="bridge.jpg"/>
          <p:cNvPicPr>
            <a:picLocks noGrp="1" noChangeAspect="1"/>
          </p:cNvPicPr>
          <p:nvPr>
            <p:ph idx="1"/>
          </p:nvPr>
        </p:nvPicPr>
        <p:blipFill>
          <a:blip r:embed="rId2"/>
          <a:stretch>
            <a:fillRect/>
          </a:stretch>
        </p:blipFill>
        <p:spPr>
          <a:xfrm>
            <a:off x="1214414" y="1500174"/>
            <a:ext cx="6286544" cy="4633793"/>
          </a:xfrm>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Current President Of Australia</a:t>
            </a:r>
            <a:endParaRPr lang="en-US" dirty="0">
              <a:solidFill>
                <a:srgbClr val="FF0000"/>
              </a:solidFill>
            </a:endParaRPr>
          </a:p>
        </p:txBody>
      </p:sp>
      <p:sp>
        <p:nvSpPr>
          <p:cNvPr id="3" name="Content Placeholder 2"/>
          <p:cNvSpPr>
            <a:spLocks noGrp="1"/>
          </p:cNvSpPr>
          <p:nvPr>
            <p:ph idx="1"/>
          </p:nvPr>
        </p:nvSpPr>
        <p:spPr/>
        <p:txBody>
          <a:bodyPr>
            <a:noAutofit/>
          </a:bodyPr>
          <a:lstStyle/>
          <a:p>
            <a:pPr>
              <a:buNone/>
            </a:pPr>
            <a:r>
              <a:rPr lang="en-US" sz="1800" dirty="0" smtClean="0">
                <a:solidFill>
                  <a:srgbClr val="FF0000"/>
                </a:solidFill>
              </a:rPr>
              <a:t>The Prime Minister of Australia is the highest minister of the Crown, leader of the Cabinet and head of government, holding office on commission from the Governor-General of Australia. The office of Prime Minister is, in practice, the most powerful political office in Australia. Despite being at the apex of executive government in the country, the office is not mentioned in the Constitution of Australia specifically and exists through an unwritten political convention.</a:t>
            </a:r>
          </a:p>
          <a:p>
            <a:pPr>
              <a:buNone/>
            </a:pPr>
            <a:r>
              <a:rPr lang="en-US" sz="1800" dirty="0" smtClean="0">
                <a:solidFill>
                  <a:srgbClr val="FF0000"/>
                </a:solidFill>
              </a:rPr>
              <a:t>Barring exceptional circumstances, the prime minister is always the leader of the political party or coalition with majority support in the House of Representatives. The only case where a senator was appointed prime minister was that of John Gorton, who subsequently resigned his Senate position and was elected as a member of the House of Representatives (Senator George Pearce was acting prime minister for seven months in 1916 while Billy Hughes was overseas).</a:t>
            </a:r>
          </a:p>
          <a:p>
            <a:pPr>
              <a:buNone/>
            </a:pPr>
            <a:r>
              <a:rPr lang="en-US" sz="1800" dirty="0" smtClean="0">
                <a:solidFill>
                  <a:srgbClr val="FF0000"/>
                </a:solidFill>
              </a:rPr>
              <a:t>Julia Gillard is the current Prime Minister, leader of the Australian Labor Party, and the first female Prime Minister of Australia.</a:t>
            </a:r>
            <a:endParaRPr lang="en-US" sz="1800" dirty="0">
              <a:solidFill>
                <a:srgbClr val="FF0000"/>
              </a:solidFill>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80">
                                          <p:stCondLst>
                                            <p:cond delay="0"/>
                                          </p:stCondLst>
                                        </p:cTn>
                                        <p:tgtEl>
                                          <p:spTgt spid="3">
                                            <p:txEl>
                                              <p:pRg st="1" end="1"/>
                                            </p:txEl>
                                          </p:spTgt>
                                        </p:tgtEl>
                                      </p:cBhvr>
                                    </p:animEffect>
                                    <p:anim calcmode="lin" valueType="num">
                                      <p:cBhvr>
                                        <p:cTn id="31"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1" end="1"/>
                                            </p:txEl>
                                          </p:spTgt>
                                        </p:tgtEl>
                                      </p:cBhvr>
                                      <p:to x="100000" y="60000"/>
                                    </p:animScale>
                                    <p:animScale>
                                      <p:cBhvr>
                                        <p:cTn id="37" dur="166" decel="50000">
                                          <p:stCondLst>
                                            <p:cond delay="676"/>
                                          </p:stCondLst>
                                        </p:cTn>
                                        <p:tgtEl>
                                          <p:spTgt spid="3">
                                            <p:txEl>
                                              <p:pRg st="1" end="1"/>
                                            </p:txEl>
                                          </p:spTgt>
                                        </p:tgtEl>
                                      </p:cBhvr>
                                      <p:to x="100000" y="100000"/>
                                    </p:animScale>
                                    <p:animScale>
                                      <p:cBhvr>
                                        <p:cTn id="38" dur="26">
                                          <p:stCondLst>
                                            <p:cond delay="1312"/>
                                          </p:stCondLst>
                                        </p:cTn>
                                        <p:tgtEl>
                                          <p:spTgt spid="3">
                                            <p:txEl>
                                              <p:pRg st="1" end="1"/>
                                            </p:txEl>
                                          </p:spTgt>
                                        </p:tgtEl>
                                      </p:cBhvr>
                                      <p:to x="100000" y="80000"/>
                                    </p:animScale>
                                    <p:animScale>
                                      <p:cBhvr>
                                        <p:cTn id="39" dur="166" decel="50000">
                                          <p:stCondLst>
                                            <p:cond delay="1338"/>
                                          </p:stCondLst>
                                        </p:cTn>
                                        <p:tgtEl>
                                          <p:spTgt spid="3">
                                            <p:txEl>
                                              <p:pRg st="1" end="1"/>
                                            </p:txEl>
                                          </p:spTgt>
                                        </p:tgtEl>
                                      </p:cBhvr>
                                      <p:to x="100000" y="100000"/>
                                    </p:animScale>
                                    <p:animScale>
                                      <p:cBhvr>
                                        <p:cTn id="40" dur="26">
                                          <p:stCondLst>
                                            <p:cond delay="1642"/>
                                          </p:stCondLst>
                                        </p:cTn>
                                        <p:tgtEl>
                                          <p:spTgt spid="3">
                                            <p:txEl>
                                              <p:pRg st="1" end="1"/>
                                            </p:txEl>
                                          </p:spTgt>
                                        </p:tgtEl>
                                      </p:cBhvr>
                                      <p:to x="100000" y="90000"/>
                                    </p:animScale>
                                    <p:animScale>
                                      <p:cBhvr>
                                        <p:cTn id="41" dur="166" decel="50000">
                                          <p:stCondLst>
                                            <p:cond delay="1668"/>
                                          </p:stCondLst>
                                        </p:cTn>
                                        <p:tgtEl>
                                          <p:spTgt spid="3">
                                            <p:txEl>
                                              <p:pRg st="1" end="1"/>
                                            </p:txEl>
                                          </p:spTgt>
                                        </p:tgtEl>
                                      </p:cBhvr>
                                      <p:to x="100000" y="100000"/>
                                    </p:animScale>
                                    <p:animScale>
                                      <p:cBhvr>
                                        <p:cTn id="42" dur="26">
                                          <p:stCondLst>
                                            <p:cond delay="1808"/>
                                          </p:stCondLst>
                                        </p:cTn>
                                        <p:tgtEl>
                                          <p:spTgt spid="3">
                                            <p:txEl>
                                              <p:pRg st="1" end="1"/>
                                            </p:txEl>
                                          </p:spTgt>
                                        </p:tgtEl>
                                      </p:cBhvr>
                                      <p:to x="100000" y="95000"/>
                                    </p:animScale>
                                    <p:animScale>
                                      <p:cBhvr>
                                        <p:cTn id="43" dur="166" decel="50000">
                                          <p:stCondLst>
                                            <p:cond delay="1834"/>
                                          </p:stCondLst>
                                        </p:cTn>
                                        <p:tgtEl>
                                          <p:spTgt spid="3">
                                            <p:txEl>
                                              <p:pRg st="1" end="1"/>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wipe(down)">
                                      <p:cBhvr>
                                        <p:cTn id="48" dur="580">
                                          <p:stCondLst>
                                            <p:cond delay="0"/>
                                          </p:stCondLst>
                                        </p:cTn>
                                        <p:tgtEl>
                                          <p:spTgt spid="3">
                                            <p:txEl>
                                              <p:pRg st="2" end="2"/>
                                            </p:txEl>
                                          </p:spTgt>
                                        </p:tgtEl>
                                      </p:cBhvr>
                                    </p:animEffect>
                                    <p:anim calcmode="lin" valueType="num">
                                      <p:cBhvr>
                                        <p:cTn id="49"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2" end="2"/>
                                            </p:txEl>
                                          </p:spTgt>
                                        </p:tgtEl>
                                      </p:cBhvr>
                                      <p:to x="100000" y="60000"/>
                                    </p:animScale>
                                    <p:animScale>
                                      <p:cBhvr>
                                        <p:cTn id="55" dur="166" decel="50000">
                                          <p:stCondLst>
                                            <p:cond delay="676"/>
                                          </p:stCondLst>
                                        </p:cTn>
                                        <p:tgtEl>
                                          <p:spTgt spid="3">
                                            <p:txEl>
                                              <p:pRg st="2" end="2"/>
                                            </p:txEl>
                                          </p:spTgt>
                                        </p:tgtEl>
                                      </p:cBhvr>
                                      <p:to x="100000" y="100000"/>
                                    </p:animScale>
                                    <p:animScale>
                                      <p:cBhvr>
                                        <p:cTn id="56" dur="26">
                                          <p:stCondLst>
                                            <p:cond delay="1312"/>
                                          </p:stCondLst>
                                        </p:cTn>
                                        <p:tgtEl>
                                          <p:spTgt spid="3">
                                            <p:txEl>
                                              <p:pRg st="2" end="2"/>
                                            </p:txEl>
                                          </p:spTgt>
                                        </p:tgtEl>
                                      </p:cBhvr>
                                      <p:to x="100000" y="80000"/>
                                    </p:animScale>
                                    <p:animScale>
                                      <p:cBhvr>
                                        <p:cTn id="57" dur="166" decel="50000">
                                          <p:stCondLst>
                                            <p:cond delay="1338"/>
                                          </p:stCondLst>
                                        </p:cTn>
                                        <p:tgtEl>
                                          <p:spTgt spid="3">
                                            <p:txEl>
                                              <p:pRg st="2" end="2"/>
                                            </p:txEl>
                                          </p:spTgt>
                                        </p:tgtEl>
                                      </p:cBhvr>
                                      <p:to x="100000" y="100000"/>
                                    </p:animScale>
                                    <p:animScale>
                                      <p:cBhvr>
                                        <p:cTn id="58" dur="26">
                                          <p:stCondLst>
                                            <p:cond delay="1642"/>
                                          </p:stCondLst>
                                        </p:cTn>
                                        <p:tgtEl>
                                          <p:spTgt spid="3">
                                            <p:txEl>
                                              <p:pRg st="2" end="2"/>
                                            </p:txEl>
                                          </p:spTgt>
                                        </p:tgtEl>
                                      </p:cBhvr>
                                      <p:to x="100000" y="90000"/>
                                    </p:animScale>
                                    <p:animScale>
                                      <p:cBhvr>
                                        <p:cTn id="59" dur="166" decel="50000">
                                          <p:stCondLst>
                                            <p:cond delay="1668"/>
                                          </p:stCondLst>
                                        </p:cTn>
                                        <p:tgtEl>
                                          <p:spTgt spid="3">
                                            <p:txEl>
                                              <p:pRg st="2" end="2"/>
                                            </p:txEl>
                                          </p:spTgt>
                                        </p:tgtEl>
                                      </p:cBhvr>
                                      <p:to x="100000" y="100000"/>
                                    </p:animScale>
                                    <p:animScale>
                                      <p:cBhvr>
                                        <p:cTn id="60" dur="26">
                                          <p:stCondLst>
                                            <p:cond delay="1808"/>
                                          </p:stCondLst>
                                        </p:cTn>
                                        <p:tgtEl>
                                          <p:spTgt spid="3">
                                            <p:txEl>
                                              <p:pRg st="2" end="2"/>
                                            </p:txEl>
                                          </p:spTgt>
                                        </p:tgtEl>
                                      </p:cBhvr>
                                      <p:to x="100000" y="95000"/>
                                    </p:animScale>
                                    <p:animScale>
                                      <p:cBhvr>
                                        <p:cTn id="61"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2 Festival Held In Australia</a:t>
            </a:r>
            <a:endParaRPr lang="en-US" dirty="0">
              <a:solidFill>
                <a:srgbClr val="FF0000"/>
              </a:solidFill>
            </a:endParaRPr>
          </a:p>
        </p:txBody>
      </p:sp>
      <p:sp>
        <p:nvSpPr>
          <p:cNvPr id="3" name="Content Placeholder 2"/>
          <p:cNvSpPr>
            <a:spLocks noGrp="1"/>
          </p:cNvSpPr>
          <p:nvPr>
            <p:ph idx="1"/>
          </p:nvPr>
        </p:nvSpPr>
        <p:spPr/>
        <p:txBody>
          <a:bodyPr>
            <a:normAutofit fontScale="55000" lnSpcReduction="20000"/>
          </a:bodyPr>
          <a:lstStyle/>
          <a:p>
            <a:pPr>
              <a:buNone/>
            </a:pPr>
            <a:r>
              <a:rPr lang="en-US" dirty="0" smtClean="0">
                <a:solidFill>
                  <a:srgbClr val="FF0000"/>
                </a:solidFill>
              </a:rPr>
              <a:t>       The Canberra International Music Festival (CIMF) is a music festival based in Canberra, Australia. It was founded by Ursula Callus (1939–2001), former President of Pro </a:t>
            </a:r>
            <a:r>
              <a:rPr lang="en-US" dirty="0" err="1" smtClean="0">
                <a:solidFill>
                  <a:srgbClr val="FF0000"/>
                </a:solidFill>
              </a:rPr>
              <a:t>Musica</a:t>
            </a:r>
            <a:r>
              <a:rPr lang="en-US" dirty="0" smtClean="0">
                <a:solidFill>
                  <a:srgbClr val="FF0000"/>
                </a:solidFill>
              </a:rPr>
              <a:t> Incorporated.</a:t>
            </a:r>
          </a:p>
          <a:p>
            <a:pPr>
              <a:buNone/>
            </a:pPr>
            <a:r>
              <a:rPr lang="en-US" dirty="0" smtClean="0">
                <a:solidFill>
                  <a:srgbClr val="FF0000"/>
                </a:solidFill>
              </a:rPr>
              <a:t>       The first Festival was originally called the Canberra International Chamber Music Festival and was held in April 1994. It won the Canberra Critics Circle Award for Music Innovation. Since 1997 the Festival has been an annual event, and in 2008 it was renamed the Canberra International Music Festival.</a:t>
            </a:r>
          </a:p>
          <a:p>
            <a:pPr>
              <a:buNone/>
            </a:pPr>
            <a:r>
              <a:rPr lang="en-US" dirty="0" smtClean="0">
                <a:solidFill>
                  <a:srgbClr val="FF0000"/>
                </a:solidFill>
              </a:rPr>
              <a:t>       From 2005 to 2008 it went through a period of rapid expansion, due to the generosity of Arts patron Barbara Blackman and now is a leading classical music festival in Australia presenting around 30 concerts annually. Peter </a:t>
            </a:r>
            <a:r>
              <a:rPr lang="en-US" dirty="0" err="1" smtClean="0">
                <a:solidFill>
                  <a:srgbClr val="FF0000"/>
                </a:solidFill>
              </a:rPr>
              <a:t>Sculthorpe</a:t>
            </a:r>
            <a:r>
              <a:rPr lang="en-US" dirty="0" smtClean="0">
                <a:solidFill>
                  <a:srgbClr val="FF0000"/>
                </a:solidFill>
              </a:rPr>
              <a:t> is composer laureate of the festival and was the subject of a significant retrospective in 2009, where his opera/music theatre work Rites of Passage was remounted for the first time in 35 years. This focus was timed to coincide with his 80th birthday.</a:t>
            </a:r>
          </a:p>
          <a:p>
            <a:pPr>
              <a:buNone/>
            </a:pPr>
            <a:r>
              <a:rPr lang="en-US" dirty="0" smtClean="0">
                <a:solidFill>
                  <a:srgbClr val="FF0000"/>
                </a:solidFill>
              </a:rPr>
              <a:t>       Other recent significant commissions and premieres in the CIMF include </a:t>
            </a:r>
            <a:r>
              <a:rPr lang="en-US" dirty="0" err="1" smtClean="0">
                <a:solidFill>
                  <a:srgbClr val="FF0000"/>
                </a:solidFill>
              </a:rPr>
              <a:t>Arvo</a:t>
            </a:r>
            <a:r>
              <a:rPr lang="en-US" dirty="0" smtClean="0">
                <a:solidFill>
                  <a:srgbClr val="FF0000"/>
                </a:solidFill>
              </a:rPr>
              <a:t> </a:t>
            </a:r>
            <a:r>
              <a:rPr lang="en-US" dirty="0" err="1" smtClean="0">
                <a:solidFill>
                  <a:srgbClr val="FF0000"/>
                </a:solidFill>
              </a:rPr>
              <a:t>Pärt's</a:t>
            </a:r>
            <a:r>
              <a:rPr lang="en-US" dirty="0" smtClean="0">
                <a:solidFill>
                  <a:srgbClr val="FF0000"/>
                </a:solidFill>
              </a:rPr>
              <a:t> Fourth Symphony, </a:t>
            </a:r>
            <a:r>
              <a:rPr lang="en-US" dirty="0" err="1" smtClean="0">
                <a:solidFill>
                  <a:srgbClr val="FF0000"/>
                </a:solidFill>
              </a:rPr>
              <a:t>Henryk</a:t>
            </a:r>
            <a:r>
              <a:rPr lang="en-US" dirty="0" smtClean="0">
                <a:solidFill>
                  <a:srgbClr val="FF0000"/>
                </a:solidFill>
              </a:rPr>
              <a:t> </a:t>
            </a:r>
            <a:r>
              <a:rPr lang="en-US" dirty="0" err="1" smtClean="0">
                <a:solidFill>
                  <a:srgbClr val="FF0000"/>
                </a:solidFill>
              </a:rPr>
              <a:t>Górecki's</a:t>
            </a:r>
            <a:r>
              <a:rPr lang="en-US" dirty="0" smtClean="0">
                <a:solidFill>
                  <a:srgbClr val="FF0000"/>
                </a:solidFill>
              </a:rPr>
              <a:t> ...songs are sung... for string orchestra, the concert premiere of </a:t>
            </a:r>
            <a:r>
              <a:rPr lang="en-US" dirty="0" err="1" smtClean="0">
                <a:solidFill>
                  <a:srgbClr val="FF0000"/>
                </a:solidFill>
              </a:rPr>
              <a:t>Einojuhani</a:t>
            </a:r>
            <a:r>
              <a:rPr lang="en-US" dirty="0" smtClean="0">
                <a:solidFill>
                  <a:srgbClr val="FF0000"/>
                </a:solidFill>
              </a:rPr>
              <a:t> Rautavaara's The Gift of the Magi and Peter </a:t>
            </a:r>
            <a:r>
              <a:rPr lang="en-US" dirty="0" err="1" smtClean="0">
                <a:solidFill>
                  <a:srgbClr val="FF0000"/>
                </a:solidFill>
              </a:rPr>
              <a:t>Sculthorpe's</a:t>
            </a:r>
            <a:r>
              <a:rPr lang="en-US" dirty="0" smtClean="0">
                <a:solidFill>
                  <a:srgbClr val="FF0000"/>
                </a:solidFill>
              </a:rPr>
              <a:t> "Shining Island".</a:t>
            </a:r>
          </a:p>
          <a:p>
            <a:pPr>
              <a:buNone/>
            </a:pP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ipe(down)">
                                      <p:cBhvr>
                                        <p:cTn id="16" dur="580">
                                          <p:stCondLst>
                                            <p:cond delay="0"/>
                                          </p:stCondLst>
                                        </p:cTn>
                                        <p:tgtEl>
                                          <p:spTgt spid="3">
                                            <p:txEl>
                                              <p:pRg st="0" end="0"/>
                                            </p:txEl>
                                          </p:spTgt>
                                        </p:tgtEl>
                                      </p:cBhvr>
                                    </p:animEffect>
                                    <p:anim calcmode="lin" valueType="num">
                                      <p:cBhvr>
                                        <p:cTn id="1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xEl>
                                              <p:pRg st="0" end="0"/>
                                            </p:txEl>
                                          </p:spTgt>
                                        </p:tgtEl>
                                      </p:cBhvr>
                                      <p:to x="100000" y="60000"/>
                                    </p:animScale>
                                    <p:animScale>
                                      <p:cBhvr>
                                        <p:cTn id="23" dur="166" decel="50000">
                                          <p:stCondLst>
                                            <p:cond delay="676"/>
                                          </p:stCondLst>
                                        </p:cTn>
                                        <p:tgtEl>
                                          <p:spTgt spid="3">
                                            <p:txEl>
                                              <p:pRg st="0" end="0"/>
                                            </p:txEl>
                                          </p:spTgt>
                                        </p:tgtEl>
                                      </p:cBhvr>
                                      <p:to x="100000" y="100000"/>
                                    </p:animScale>
                                    <p:animScale>
                                      <p:cBhvr>
                                        <p:cTn id="24" dur="26">
                                          <p:stCondLst>
                                            <p:cond delay="1312"/>
                                          </p:stCondLst>
                                        </p:cTn>
                                        <p:tgtEl>
                                          <p:spTgt spid="3">
                                            <p:txEl>
                                              <p:pRg st="0" end="0"/>
                                            </p:txEl>
                                          </p:spTgt>
                                        </p:tgtEl>
                                      </p:cBhvr>
                                      <p:to x="100000" y="80000"/>
                                    </p:animScale>
                                    <p:animScale>
                                      <p:cBhvr>
                                        <p:cTn id="25" dur="166" decel="50000">
                                          <p:stCondLst>
                                            <p:cond delay="1338"/>
                                          </p:stCondLst>
                                        </p:cTn>
                                        <p:tgtEl>
                                          <p:spTgt spid="3">
                                            <p:txEl>
                                              <p:pRg st="0" end="0"/>
                                            </p:txEl>
                                          </p:spTgt>
                                        </p:tgtEl>
                                      </p:cBhvr>
                                      <p:to x="100000" y="100000"/>
                                    </p:animScale>
                                    <p:animScale>
                                      <p:cBhvr>
                                        <p:cTn id="26" dur="26">
                                          <p:stCondLst>
                                            <p:cond delay="1642"/>
                                          </p:stCondLst>
                                        </p:cTn>
                                        <p:tgtEl>
                                          <p:spTgt spid="3">
                                            <p:txEl>
                                              <p:pRg st="0" end="0"/>
                                            </p:txEl>
                                          </p:spTgt>
                                        </p:tgtEl>
                                      </p:cBhvr>
                                      <p:to x="100000" y="90000"/>
                                    </p:animScale>
                                    <p:animScale>
                                      <p:cBhvr>
                                        <p:cTn id="27" dur="166" decel="50000">
                                          <p:stCondLst>
                                            <p:cond delay="1668"/>
                                          </p:stCondLst>
                                        </p:cTn>
                                        <p:tgtEl>
                                          <p:spTgt spid="3">
                                            <p:txEl>
                                              <p:pRg st="0" end="0"/>
                                            </p:txEl>
                                          </p:spTgt>
                                        </p:tgtEl>
                                      </p:cBhvr>
                                      <p:to x="100000" y="100000"/>
                                    </p:animScale>
                                    <p:animScale>
                                      <p:cBhvr>
                                        <p:cTn id="28" dur="26">
                                          <p:stCondLst>
                                            <p:cond delay="1808"/>
                                          </p:stCondLst>
                                        </p:cTn>
                                        <p:tgtEl>
                                          <p:spTgt spid="3">
                                            <p:txEl>
                                              <p:pRg st="0" end="0"/>
                                            </p:txEl>
                                          </p:spTgt>
                                        </p:tgtEl>
                                      </p:cBhvr>
                                      <p:to x="100000" y="95000"/>
                                    </p:animScale>
                                    <p:animScale>
                                      <p:cBhvr>
                                        <p:cTn id="29" dur="166" decel="50000">
                                          <p:stCondLst>
                                            <p:cond delay="1834"/>
                                          </p:stCondLst>
                                        </p:cTn>
                                        <p:tgtEl>
                                          <p:spTgt spid="3">
                                            <p:txEl>
                                              <p:pRg st="0" end="0"/>
                                            </p:txEl>
                                          </p:spTgt>
                                        </p:tgtEl>
                                      </p:cBhvr>
                                      <p:to x="100000" y="100000"/>
                                    </p:animScale>
                                  </p:childTnLst>
                                </p:cTn>
                              </p:par>
                              <p:par>
                                <p:cTn id="30" presetID="26" presetClass="entr" presetSubtype="0" fill="hold"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down)">
                                      <p:cBhvr>
                                        <p:cTn id="32" dur="580">
                                          <p:stCondLst>
                                            <p:cond delay="0"/>
                                          </p:stCondLst>
                                        </p:cTn>
                                        <p:tgtEl>
                                          <p:spTgt spid="3">
                                            <p:txEl>
                                              <p:pRg st="1" end="1"/>
                                            </p:txEl>
                                          </p:spTgt>
                                        </p:tgtEl>
                                      </p:cBhvr>
                                    </p:animEffect>
                                    <p:anim calcmode="lin" valueType="num">
                                      <p:cBhvr>
                                        <p:cTn id="3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1" end="1"/>
                                            </p:txEl>
                                          </p:spTgt>
                                        </p:tgtEl>
                                      </p:cBhvr>
                                      <p:to x="100000" y="60000"/>
                                    </p:animScale>
                                    <p:animScale>
                                      <p:cBhvr>
                                        <p:cTn id="39" dur="166" decel="50000">
                                          <p:stCondLst>
                                            <p:cond delay="676"/>
                                          </p:stCondLst>
                                        </p:cTn>
                                        <p:tgtEl>
                                          <p:spTgt spid="3">
                                            <p:txEl>
                                              <p:pRg st="1" end="1"/>
                                            </p:txEl>
                                          </p:spTgt>
                                        </p:tgtEl>
                                      </p:cBhvr>
                                      <p:to x="100000" y="100000"/>
                                    </p:animScale>
                                    <p:animScale>
                                      <p:cBhvr>
                                        <p:cTn id="40" dur="26">
                                          <p:stCondLst>
                                            <p:cond delay="1312"/>
                                          </p:stCondLst>
                                        </p:cTn>
                                        <p:tgtEl>
                                          <p:spTgt spid="3">
                                            <p:txEl>
                                              <p:pRg st="1" end="1"/>
                                            </p:txEl>
                                          </p:spTgt>
                                        </p:tgtEl>
                                      </p:cBhvr>
                                      <p:to x="100000" y="80000"/>
                                    </p:animScale>
                                    <p:animScale>
                                      <p:cBhvr>
                                        <p:cTn id="41" dur="166" decel="50000">
                                          <p:stCondLst>
                                            <p:cond delay="1338"/>
                                          </p:stCondLst>
                                        </p:cTn>
                                        <p:tgtEl>
                                          <p:spTgt spid="3">
                                            <p:txEl>
                                              <p:pRg st="1" end="1"/>
                                            </p:txEl>
                                          </p:spTgt>
                                        </p:tgtEl>
                                      </p:cBhvr>
                                      <p:to x="100000" y="100000"/>
                                    </p:animScale>
                                    <p:animScale>
                                      <p:cBhvr>
                                        <p:cTn id="42" dur="26">
                                          <p:stCondLst>
                                            <p:cond delay="1642"/>
                                          </p:stCondLst>
                                        </p:cTn>
                                        <p:tgtEl>
                                          <p:spTgt spid="3">
                                            <p:txEl>
                                              <p:pRg st="1" end="1"/>
                                            </p:txEl>
                                          </p:spTgt>
                                        </p:tgtEl>
                                      </p:cBhvr>
                                      <p:to x="100000" y="90000"/>
                                    </p:animScale>
                                    <p:animScale>
                                      <p:cBhvr>
                                        <p:cTn id="43" dur="166" decel="50000">
                                          <p:stCondLst>
                                            <p:cond delay="1668"/>
                                          </p:stCondLst>
                                        </p:cTn>
                                        <p:tgtEl>
                                          <p:spTgt spid="3">
                                            <p:txEl>
                                              <p:pRg st="1" end="1"/>
                                            </p:txEl>
                                          </p:spTgt>
                                        </p:tgtEl>
                                      </p:cBhvr>
                                      <p:to x="100000" y="100000"/>
                                    </p:animScale>
                                    <p:animScale>
                                      <p:cBhvr>
                                        <p:cTn id="44" dur="26">
                                          <p:stCondLst>
                                            <p:cond delay="1808"/>
                                          </p:stCondLst>
                                        </p:cTn>
                                        <p:tgtEl>
                                          <p:spTgt spid="3">
                                            <p:txEl>
                                              <p:pRg st="1" end="1"/>
                                            </p:txEl>
                                          </p:spTgt>
                                        </p:tgtEl>
                                      </p:cBhvr>
                                      <p:to x="100000" y="95000"/>
                                    </p:animScale>
                                    <p:animScale>
                                      <p:cBhvr>
                                        <p:cTn id="45" dur="166" decel="50000">
                                          <p:stCondLst>
                                            <p:cond delay="1834"/>
                                          </p:stCondLst>
                                        </p:cTn>
                                        <p:tgtEl>
                                          <p:spTgt spid="3">
                                            <p:txEl>
                                              <p:pRg st="1" end="1"/>
                                            </p:txEl>
                                          </p:spTgt>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wipe(down)">
                                      <p:cBhvr>
                                        <p:cTn id="48" dur="580">
                                          <p:stCondLst>
                                            <p:cond delay="0"/>
                                          </p:stCondLst>
                                        </p:cTn>
                                        <p:tgtEl>
                                          <p:spTgt spid="3">
                                            <p:txEl>
                                              <p:pRg st="2" end="2"/>
                                            </p:txEl>
                                          </p:spTgt>
                                        </p:tgtEl>
                                      </p:cBhvr>
                                    </p:animEffect>
                                    <p:anim calcmode="lin" valueType="num">
                                      <p:cBhvr>
                                        <p:cTn id="49"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2" end="2"/>
                                            </p:txEl>
                                          </p:spTgt>
                                        </p:tgtEl>
                                      </p:cBhvr>
                                      <p:to x="100000" y="60000"/>
                                    </p:animScale>
                                    <p:animScale>
                                      <p:cBhvr>
                                        <p:cTn id="55" dur="166" decel="50000">
                                          <p:stCondLst>
                                            <p:cond delay="676"/>
                                          </p:stCondLst>
                                        </p:cTn>
                                        <p:tgtEl>
                                          <p:spTgt spid="3">
                                            <p:txEl>
                                              <p:pRg st="2" end="2"/>
                                            </p:txEl>
                                          </p:spTgt>
                                        </p:tgtEl>
                                      </p:cBhvr>
                                      <p:to x="100000" y="100000"/>
                                    </p:animScale>
                                    <p:animScale>
                                      <p:cBhvr>
                                        <p:cTn id="56" dur="26">
                                          <p:stCondLst>
                                            <p:cond delay="1312"/>
                                          </p:stCondLst>
                                        </p:cTn>
                                        <p:tgtEl>
                                          <p:spTgt spid="3">
                                            <p:txEl>
                                              <p:pRg st="2" end="2"/>
                                            </p:txEl>
                                          </p:spTgt>
                                        </p:tgtEl>
                                      </p:cBhvr>
                                      <p:to x="100000" y="80000"/>
                                    </p:animScale>
                                    <p:animScale>
                                      <p:cBhvr>
                                        <p:cTn id="57" dur="166" decel="50000">
                                          <p:stCondLst>
                                            <p:cond delay="1338"/>
                                          </p:stCondLst>
                                        </p:cTn>
                                        <p:tgtEl>
                                          <p:spTgt spid="3">
                                            <p:txEl>
                                              <p:pRg st="2" end="2"/>
                                            </p:txEl>
                                          </p:spTgt>
                                        </p:tgtEl>
                                      </p:cBhvr>
                                      <p:to x="100000" y="100000"/>
                                    </p:animScale>
                                    <p:animScale>
                                      <p:cBhvr>
                                        <p:cTn id="58" dur="26">
                                          <p:stCondLst>
                                            <p:cond delay="1642"/>
                                          </p:stCondLst>
                                        </p:cTn>
                                        <p:tgtEl>
                                          <p:spTgt spid="3">
                                            <p:txEl>
                                              <p:pRg st="2" end="2"/>
                                            </p:txEl>
                                          </p:spTgt>
                                        </p:tgtEl>
                                      </p:cBhvr>
                                      <p:to x="100000" y="90000"/>
                                    </p:animScale>
                                    <p:animScale>
                                      <p:cBhvr>
                                        <p:cTn id="59" dur="166" decel="50000">
                                          <p:stCondLst>
                                            <p:cond delay="1668"/>
                                          </p:stCondLst>
                                        </p:cTn>
                                        <p:tgtEl>
                                          <p:spTgt spid="3">
                                            <p:txEl>
                                              <p:pRg st="2" end="2"/>
                                            </p:txEl>
                                          </p:spTgt>
                                        </p:tgtEl>
                                      </p:cBhvr>
                                      <p:to x="100000" y="100000"/>
                                    </p:animScale>
                                    <p:animScale>
                                      <p:cBhvr>
                                        <p:cTn id="60" dur="26">
                                          <p:stCondLst>
                                            <p:cond delay="1808"/>
                                          </p:stCondLst>
                                        </p:cTn>
                                        <p:tgtEl>
                                          <p:spTgt spid="3">
                                            <p:txEl>
                                              <p:pRg st="2" end="2"/>
                                            </p:txEl>
                                          </p:spTgt>
                                        </p:tgtEl>
                                      </p:cBhvr>
                                      <p:to x="100000" y="95000"/>
                                    </p:animScale>
                                    <p:animScale>
                                      <p:cBhvr>
                                        <p:cTn id="61" dur="166" decel="50000">
                                          <p:stCondLst>
                                            <p:cond delay="1834"/>
                                          </p:stCondLst>
                                        </p:cTn>
                                        <p:tgtEl>
                                          <p:spTgt spid="3">
                                            <p:txEl>
                                              <p:pRg st="2" end="2"/>
                                            </p:txEl>
                                          </p:spTgt>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xEl>
                                              <p:pRg st="3" end="3"/>
                                            </p:txEl>
                                          </p:spTgt>
                                        </p:tgtEl>
                                        <p:attrNameLst>
                                          <p:attrName>style.visibility</p:attrName>
                                        </p:attrNameLst>
                                      </p:cBhvr>
                                      <p:to>
                                        <p:strVal val="visible"/>
                                      </p:to>
                                    </p:set>
                                    <p:animEffect transition="in" filter="wipe(down)">
                                      <p:cBhvr>
                                        <p:cTn id="64" dur="580">
                                          <p:stCondLst>
                                            <p:cond delay="0"/>
                                          </p:stCondLst>
                                        </p:cTn>
                                        <p:tgtEl>
                                          <p:spTgt spid="3">
                                            <p:txEl>
                                              <p:pRg st="3" end="3"/>
                                            </p:txEl>
                                          </p:spTgt>
                                        </p:tgtEl>
                                      </p:cBhvr>
                                    </p:animEffect>
                                    <p:anim calcmode="lin" valueType="num">
                                      <p:cBhvr>
                                        <p:cTn id="65"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3" end="3"/>
                                            </p:txEl>
                                          </p:spTgt>
                                        </p:tgtEl>
                                      </p:cBhvr>
                                      <p:to x="100000" y="60000"/>
                                    </p:animScale>
                                    <p:animScale>
                                      <p:cBhvr>
                                        <p:cTn id="71" dur="166" decel="50000">
                                          <p:stCondLst>
                                            <p:cond delay="676"/>
                                          </p:stCondLst>
                                        </p:cTn>
                                        <p:tgtEl>
                                          <p:spTgt spid="3">
                                            <p:txEl>
                                              <p:pRg st="3" end="3"/>
                                            </p:txEl>
                                          </p:spTgt>
                                        </p:tgtEl>
                                      </p:cBhvr>
                                      <p:to x="100000" y="100000"/>
                                    </p:animScale>
                                    <p:animScale>
                                      <p:cBhvr>
                                        <p:cTn id="72" dur="26">
                                          <p:stCondLst>
                                            <p:cond delay="1312"/>
                                          </p:stCondLst>
                                        </p:cTn>
                                        <p:tgtEl>
                                          <p:spTgt spid="3">
                                            <p:txEl>
                                              <p:pRg st="3" end="3"/>
                                            </p:txEl>
                                          </p:spTgt>
                                        </p:tgtEl>
                                      </p:cBhvr>
                                      <p:to x="100000" y="80000"/>
                                    </p:animScale>
                                    <p:animScale>
                                      <p:cBhvr>
                                        <p:cTn id="73" dur="166" decel="50000">
                                          <p:stCondLst>
                                            <p:cond delay="1338"/>
                                          </p:stCondLst>
                                        </p:cTn>
                                        <p:tgtEl>
                                          <p:spTgt spid="3">
                                            <p:txEl>
                                              <p:pRg st="3" end="3"/>
                                            </p:txEl>
                                          </p:spTgt>
                                        </p:tgtEl>
                                      </p:cBhvr>
                                      <p:to x="100000" y="100000"/>
                                    </p:animScale>
                                    <p:animScale>
                                      <p:cBhvr>
                                        <p:cTn id="74" dur="26">
                                          <p:stCondLst>
                                            <p:cond delay="1642"/>
                                          </p:stCondLst>
                                        </p:cTn>
                                        <p:tgtEl>
                                          <p:spTgt spid="3">
                                            <p:txEl>
                                              <p:pRg st="3" end="3"/>
                                            </p:txEl>
                                          </p:spTgt>
                                        </p:tgtEl>
                                      </p:cBhvr>
                                      <p:to x="100000" y="90000"/>
                                    </p:animScale>
                                    <p:animScale>
                                      <p:cBhvr>
                                        <p:cTn id="75" dur="166" decel="50000">
                                          <p:stCondLst>
                                            <p:cond delay="1668"/>
                                          </p:stCondLst>
                                        </p:cTn>
                                        <p:tgtEl>
                                          <p:spTgt spid="3">
                                            <p:txEl>
                                              <p:pRg st="3" end="3"/>
                                            </p:txEl>
                                          </p:spTgt>
                                        </p:tgtEl>
                                      </p:cBhvr>
                                      <p:to x="100000" y="100000"/>
                                    </p:animScale>
                                    <p:animScale>
                                      <p:cBhvr>
                                        <p:cTn id="76" dur="26">
                                          <p:stCondLst>
                                            <p:cond delay="1808"/>
                                          </p:stCondLst>
                                        </p:cTn>
                                        <p:tgtEl>
                                          <p:spTgt spid="3">
                                            <p:txEl>
                                              <p:pRg st="3" end="3"/>
                                            </p:txEl>
                                          </p:spTgt>
                                        </p:tgtEl>
                                      </p:cBhvr>
                                      <p:to x="100000" y="95000"/>
                                    </p:animScale>
                                    <p:animScale>
                                      <p:cBhvr>
                                        <p:cTn id="77"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2 Festival Held In Australia</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400" dirty="0" smtClean="0">
                <a:solidFill>
                  <a:srgbClr val="FF0000"/>
                </a:solidFill>
              </a:rPr>
              <a:t>The Biennale of Sydney is an international festival of contemporary art, held every two years in Sydney, Australia. It is the largest and best-attended contemporary visual arts event in the country. Alongside the Venice and São Paulo biennales and </a:t>
            </a:r>
            <a:r>
              <a:rPr lang="en-US" sz="2400" dirty="0" err="1" smtClean="0">
                <a:solidFill>
                  <a:srgbClr val="FF0000"/>
                </a:solidFill>
              </a:rPr>
              <a:t>Documenta</a:t>
            </a:r>
            <a:r>
              <a:rPr lang="en-US" sz="2400" dirty="0" smtClean="0">
                <a:solidFill>
                  <a:srgbClr val="FF0000"/>
                </a:solidFill>
              </a:rPr>
              <a:t>, it is one of the longest running exhibitions of its kind and was the first biennale to be established in the Asia-Pacific region.</a:t>
            </a:r>
            <a:endParaRPr lang="en-US" sz="2400" dirty="0">
              <a:solidFill>
                <a:srgbClr val="FF000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ipe(down)">
                                      <p:cBhvr>
                                        <p:cTn id="16" dur="580">
                                          <p:stCondLst>
                                            <p:cond delay="0"/>
                                          </p:stCondLst>
                                        </p:cTn>
                                        <p:tgtEl>
                                          <p:spTgt spid="3">
                                            <p:txEl>
                                              <p:pRg st="0" end="0"/>
                                            </p:txEl>
                                          </p:spTgt>
                                        </p:tgtEl>
                                      </p:cBhvr>
                                    </p:animEffect>
                                    <p:anim calcmode="lin" valueType="num">
                                      <p:cBhvr>
                                        <p:cTn id="1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xEl>
                                              <p:pRg st="0" end="0"/>
                                            </p:txEl>
                                          </p:spTgt>
                                        </p:tgtEl>
                                      </p:cBhvr>
                                      <p:to x="100000" y="60000"/>
                                    </p:animScale>
                                    <p:animScale>
                                      <p:cBhvr>
                                        <p:cTn id="23" dur="166" decel="50000">
                                          <p:stCondLst>
                                            <p:cond delay="676"/>
                                          </p:stCondLst>
                                        </p:cTn>
                                        <p:tgtEl>
                                          <p:spTgt spid="3">
                                            <p:txEl>
                                              <p:pRg st="0" end="0"/>
                                            </p:txEl>
                                          </p:spTgt>
                                        </p:tgtEl>
                                      </p:cBhvr>
                                      <p:to x="100000" y="100000"/>
                                    </p:animScale>
                                    <p:animScale>
                                      <p:cBhvr>
                                        <p:cTn id="24" dur="26">
                                          <p:stCondLst>
                                            <p:cond delay="1312"/>
                                          </p:stCondLst>
                                        </p:cTn>
                                        <p:tgtEl>
                                          <p:spTgt spid="3">
                                            <p:txEl>
                                              <p:pRg st="0" end="0"/>
                                            </p:txEl>
                                          </p:spTgt>
                                        </p:tgtEl>
                                      </p:cBhvr>
                                      <p:to x="100000" y="80000"/>
                                    </p:animScale>
                                    <p:animScale>
                                      <p:cBhvr>
                                        <p:cTn id="25" dur="166" decel="50000">
                                          <p:stCondLst>
                                            <p:cond delay="1338"/>
                                          </p:stCondLst>
                                        </p:cTn>
                                        <p:tgtEl>
                                          <p:spTgt spid="3">
                                            <p:txEl>
                                              <p:pRg st="0" end="0"/>
                                            </p:txEl>
                                          </p:spTgt>
                                        </p:tgtEl>
                                      </p:cBhvr>
                                      <p:to x="100000" y="100000"/>
                                    </p:animScale>
                                    <p:animScale>
                                      <p:cBhvr>
                                        <p:cTn id="26" dur="26">
                                          <p:stCondLst>
                                            <p:cond delay="1642"/>
                                          </p:stCondLst>
                                        </p:cTn>
                                        <p:tgtEl>
                                          <p:spTgt spid="3">
                                            <p:txEl>
                                              <p:pRg st="0" end="0"/>
                                            </p:txEl>
                                          </p:spTgt>
                                        </p:tgtEl>
                                      </p:cBhvr>
                                      <p:to x="100000" y="90000"/>
                                    </p:animScale>
                                    <p:animScale>
                                      <p:cBhvr>
                                        <p:cTn id="27" dur="166" decel="50000">
                                          <p:stCondLst>
                                            <p:cond delay="1668"/>
                                          </p:stCondLst>
                                        </p:cTn>
                                        <p:tgtEl>
                                          <p:spTgt spid="3">
                                            <p:txEl>
                                              <p:pRg st="0" end="0"/>
                                            </p:txEl>
                                          </p:spTgt>
                                        </p:tgtEl>
                                      </p:cBhvr>
                                      <p:to x="100000" y="100000"/>
                                    </p:animScale>
                                    <p:animScale>
                                      <p:cBhvr>
                                        <p:cTn id="28" dur="26">
                                          <p:stCondLst>
                                            <p:cond delay="1808"/>
                                          </p:stCondLst>
                                        </p:cTn>
                                        <p:tgtEl>
                                          <p:spTgt spid="3">
                                            <p:txEl>
                                              <p:pRg st="0" end="0"/>
                                            </p:txEl>
                                          </p:spTgt>
                                        </p:tgtEl>
                                      </p:cBhvr>
                                      <p:to x="100000" y="95000"/>
                                    </p:animScale>
                                    <p:animScale>
                                      <p:cBhvr>
                                        <p:cTn id="29"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rgbClr val="FF0000"/>
                </a:solidFill>
              </a:rPr>
              <a:t>Indigenous Australian Animals</a:t>
            </a:r>
            <a:endParaRPr lang="en-US" dirty="0">
              <a:solidFill>
                <a:srgbClr val="FF0000"/>
              </a:solidFill>
            </a:endParaRPr>
          </a:p>
        </p:txBody>
      </p:sp>
      <p:pic>
        <p:nvPicPr>
          <p:cNvPr id="4" name="Content Placeholder 3" descr="koal.jpg"/>
          <p:cNvPicPr>
            <a:picLocks noGrp="1" noChangeAspect="1"/>
          </p:cNvPicPr>
          <p:nvPr>
            <p:ph idx="1"/>
          </p:nvPr>
        </p:nvPicPr>
        <p:blipFill>
          <a:blip r:embed="rId2"/>
          <a:stretch>
            <a:fillRect/>
          </a:stretch>
        </p:blipFill>
        <p:spPr>
          <a:xfrm>
            <a:off x="571472" y="2428868"/>
            <a:ext cx="3714776" cy="3988676"/>
          </a:xfrm>
        </p:spPr>
      </p:pic>
      <p:sp>
        <p:nvSpPr>
          <p:cNvPr id="6" name="TextBox 5"/>
          <p:cNvSpPr txBox="1"/>
          <p:nvPr/>
        </p:nvSpPr>
        <p:spPr>
          <a:xfrm>
            <a:off x="1357290" y="1785926"/>
            <a:ext cx="1714512" cy="523220"/>
          </a:xfrm>
          <a:prstGeom prst="rect">
            <a:avLst/>
          </a:prstGeom>
          <a:noFill/>
        </p:spPr>
        <p:txBody>
          <a:bodyPr wrap="square" rtlCol="0">
            <a:spAutoFit/>
          </a:bodyPr>
          <a:lstStyle/>
          <a:p>
            <a:pPr algn="ctr"/>
            <a:r>
              <a:rPr lang="en-US" sz="2800" dirty="0" smtClean="0">
                <a:solidFill>
                  <a:srgbClr val="FF0000"/>
                </a:solidFill>
              </a:rPr>
              <a:t>Koala Bear</a:t>
            </a:r>
            <a:endParaRPr lang="en-US" sz="2800" dirty="0">
              <a:solidFill>
                <a:srgbClr val="FF0000"/>
              </a:solidFill>
            </a:endParaRPr>
          </a:p>
        </p:txBody>
      </p:sp>
      <p:sp>
        <p:nvSpPr>
          <p:cNvPr id="8" name="TextBox 7"/>
          <p:cNvSpPr txBox="1"/>
          <p:nvPr/>
        </p:nvSpPr>
        <p:spPr>
          <a:xfrm>
            <a:off x="5572132" y="1785926"/>
            <a:ext cx="1785950" cy="523220"/>
          </a:xfrm>
          <a:prstGeom prst="rect">
            <a:avLst/>
          </a:prstGeom>
          <a:noFill/>
        </p:spPr>
        <p:txBody>
          <a:bodyPr wrap="square" rtlCol="0">
            <a:spAutoFit/>
          </a:bodyPr>
          <a:lstStyle/>
          <a:p>
            <a:pPr algn="ctr"/>
            <a:r>
              <a:rPr lang="en-US" sz="2800" dirty="0" smtClean="0">
                <a:solidFill>
                  <a:srgbClr val="FF0000"/>
                </a:solidFill>
              </a:rPr>
              <a:t>Kangaroo</a:t>
            </a:r>
            <a:endParaRPr lang="en-US" sz="2800" dirty="0">
              <a:solidFill>
                <a:srgbClr val="FF0000"/>
              </a:solidFill>
            </a:endParaRPr>
          </a:p>
        </p:txBody>
      </p:sp>
      <p:pic>
        <p:nvPicPr>
          <p:cNvPr id="9" name="Picture 8" descr="imageskanggo.jpg"/>
          <p:cNvPicPr>
            <a:picLocks noChangeAspect="1"/>
          </p:cNvPicPr>
          <p:nvPr/>
        </p:nvPicPr>
        <p:blipFill>
          <a:blip r:embed="rId3"/>
          <a:stretch>
            <a:fillRect/>
          </a:stretch>
        </p:blipFill>
        <p:spPr>
          <a:xfrm>
            <a:off x="4572000" y="2571744"/>
            <a:ext cx="4307279" cy="3643338"/>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6"/>
                                        </p:tgtEl>
                                        <p:attrNameLst>
                                          <p:attrName>style.visibility</p:attrName>
                                        </p:attrNameLst>
                                      </p:cBhvr>
                                      <p:to>
                                        <p:strVal val="visible"/>
                                      </p:to>
                                    </p:set>
                                    <p:anim calcmode="discrete" valueType="clr">
                                      <p:cBhvr override="childStyle">
                                        <p:cTn id="30"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6"/>
                                        </p:tgtEl>
                                        <p:attrNameLst>
                                          <p:attrName>fillcolor</p:attrName>
                                        </p:attrNameLst>
                                      </p:cBhvr>
                                      <p:tavLst>
                                        <p:tav tm="0">
                                          <p:val>
                                            <p:clrVal>
                                              <a:schemeClr val="accent2"/>
                                            </p:clrVal>
                                          </p:val>
                                        </p:tav>
                                        <p:tav tm="50000">
                                          <p:val>
                                            <p:clrVal>
                                              <a:schemeClr val="hlink"/>
                                            </p:clrVal>
                                          </p:val>
                                        </p:tav>
                                      </p:tavLst>
                                    </p:anim>
                                    <p:set>
                                      <p:cBhvr>
                                        <p:cTn id="32" dur="80"/>
                                        <p:tgtEl>
                                          <p:spTgt spid="6"/>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80">
                                          <p:stCondLst>
                                            <p:cond delay="0"/>
                                          </p:stCondLst>
                                        </p:cTn>
                                        <p:tgtEl>
                                          <p:spTgt spid="9"/>
                                        </p:tgtEl>
                                      </p:cBhvr>
                                    </p:animEffect>
                                    <p:anim calcmode="lin" valueType="num">
                                      <p:cBhvr>
                                        <p:cTn id="3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3" dur="26">
                                          <p:stCondLst>
                                            <p:cond delay="650"/>
                                          </p:stCondLst>
                                        </p:cTn>
                                        <p:tgtEl>
                                          <p:spTgt spid="9"/>
                                        </p:tgtEl>
                                      </p:cBhvr>
                                      <p:to x="100000" y="60000"/>
                                    </p:animScale>
                                    <p:animScale>
                                      <p:cBhvr>
                                        <p:cTn id="44" dur="166" decel="50000">
                                          <p:stCondLst>
                                            <p:cond delay="676"/>
                                          </p:stCondLst>
                                        </p:cTn>
                                        <p:tgtEl>
                                          <p:spTgt spid="9"/>
                                        </p:tgtEl>
                                      </p:cBhvr>
                                      <p:to x="100000" y="100000"/>
                                    </p:animScale>
                                    <p:animScale>
                                      <p:cBhvr>
                                        <p:cTn id="45" dur="26">
                                          <p:stCondLst>
                                            <p:cond delay="1312"/>
                                          </p:stCondLst>
                                        </p:cTn>
                                        <p:tgtEl>
                                          <p:spTgt spid="9"/>
                                        </p:tgtEl>
                                      </p:cBhvr>
                                      <p:to x="100000" y="80000"/>
                                    </p:animScale>
                                    <p:animScale>
                                      <p:cBhvr>
                                        <p:cTn id="46" dur="166" decel="50000">
                                          <p:stCondLst>
                                            <p:cond delay="1338"/>
                                          </p:stCondLst>
                                        </p:cTn>
                                        <p:tgtEl>
                                          <p:spTgt spid="9"/>
                                        </p:tgtEl>
                                      </p:cBhvr>
                                      <p:to x="100000" y="100000"/>
                                    </p:animScale>
                                    <p:animScale>
                                      <p:cBhvr>
                                        <p:cTn id="47" dur="26">
                                          <p:stCondLst>
                                            <p:cond delay="1642"/>
                                          </p:stCondLst>
                                        </p:cTn>
                                        <p:tgtEl>
                                          <p:spTgt spid="9"/>
                                        </p:tgtEl>
                                      </p:cBhvr>
                                      <p:to x="100000" y="90000"/>
                                    </p:animScale>
                                    <p:animScale>
                                      <p:cBhvr>
                                        <p:cTn id="48" dur="166" decel="50000">
                                          <p:stCondLst>
                                            <p:cond delay="1668"/>
                                          </p:stCondLst>
                                        </p:cTn>
                                        <p:tgtEl>
                                          <p:spTgt spid="9"/>
                                        </p:tgtEl>
                                      </p:cBhvr>
                                      <p:to x="100000" y="100000"/>
                                    </p:animScale>
                                    <p:animScale>
                                      <p:cBhvr>
                                        <p:cTn id="49" dur="26">
                                          <p:stCondLst>
                                            <p:cond delay="1808"/>
                                          </p:stCondLst>
                                        </p:cTn>
                                        <p:tgtEl>
                                          <p:spTgt spid="9"/>
                                        </p:tgtEl>
                                      </p:cBhvr>
                                      <p:to x="100000" y="95000"/>
                                    </p:animScale>
                                    <p:animScale>
                                      <p:cBhvr>
                                        <p:cTn id="50" dur="166" decel="50000">
                                          <p:stCondLst>
                                            <p:cond delay="1834"/>
                                          </p:stCondLst>
                                        </p:cTn>
                                        <p:tgtEl>
                                          <p:spTgt spid="9"/>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27" presetClass="entr" presetSubtype="0" fill="hold" grpId="0" nodeType="clickEffect">
                                  <p:stCondLst>
                                    <p:cond delay="0"/>
                                  </p:stCondLst>
                                  <p:iterate type="lt">
                                    <p:tmPct val="50000"/>
                                  </p:iterate>
                                  <p:childTnLst>
                                    <p:set>
                                      <p:cBhvr>
                                        <p:cTn id="54" dur="1" fill="hold">
                                          <p:stCondLst>
                                            <p:cond delay="0"/>
                                          </p:stCondLst>
                                        </p:cTn>
                                        <p:tgtEl>
                                          <p:spTgt spid="8"/>
                                        </p:tgtEl>
                                        <p:attrNameLst>
                                          <p:attrName>style.visibility</p:attrName>
                                        </p:attrNameLst>
                                      </p:cBhvr>
                                      <p:to>
                                        <p:strVal val="visible"/>
                                      </p:to>
                                    </p:set>
                                    <p:anim calcmode="discrete" valueType="clr">
                                      <p:cBhvr override="childStyle">
                                        <p:cTn id="55"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8"/>
                                        </p:tgtEl>
                                        <p:attrNameLst>
                                          <p:attrName>fillcolor</p:attrName>
                                        </p:attrNameLst>
                                      </p:cBhvr>
                                      <p:tavLst>
                                        <p:tav tm="0">
                                          <p:val>
                                            <p:clrVal>
                                              <a:schemeClr val="accent2"/>
                                            </p:clrVal>
                                          </p:val>
                                        </p:tav>
                                        <p:tav tm="50000">
                                          <p:val>
                                            <p:clrVal>
                                              <a:schemeClr val="hlink"/>
                                            </p:clrVal>
                                          </p:val>
                                        </p:tav>
                                      </p:tavLst>
                                    </p:anim>
                                    <p:set>
                                      <p:cBhvr>
                                        <p:cTn id="57"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rgbClr val="FF0000"/>
                </a:solidFill>
              </a:rPr>
              <a:t>Indigenous Australian Animals</a:t>
            </a:r>
            <a:endParaRPr lang="en-US" dirty="0"/>
          </a:p>
        </p:txBody>
      </p:sp>
      <p:pic>
        <p:nvPicPr>
          <p:cNvPr id="4" name="Content Placeholder 3" descr="400px-Brolga-2-Healesville,-Vic,-3.1.2008.jpg"/>
          <p:cNvPicPr>
            <a:picLocks noGrp="1" noChangeAspect="1"/>
          </p:cNvPicPr>
          <p:nvPr>
            <p:ph idx="1"/>
          </p:nvPr>
        </p:nvPicPr>
        <p:blipFill>
          <a:blip r:embed="rId2"/>
          <a:stretch>
            <a:fillRect/>
          </a:stretch>
        </p:blipFill>
        <p:spPr>
          <a:xfrm>
            <a:off x="2428860" y="2143116"/>
            <a:ext cx="3857652" cy="4228580"/>
          </a:xfrm>
        </p:spPr>
      </p:pic>
      <p:sp>
        <p:nvSpPr>
          <p:cNvPr id="5" name="TextBox 4"/>
          <p:cNvSpPr txBox="1"/>
          <p:nvPr/>
        </p:nvSpPr>
        <p:spPr>
          <a:xfrm>
            <a:off x="3357554" y="1285860"/>
            <a:ext cx="2000264" cy="830997"/>
          </a:xfrm>
          <a:prstGeom prst="rect">
            <a:avLst/>
          </a:prstGeom>
          <a:noFill/>
        </p:spPr>
        <p:txBody>
          <a:bodyPr wrap="square" rtlCol="0">
            <a:spAutoFit/>
          </a:bodyPr>
          <a:lstStyle/>
          <a:p>
            <a:r>
              <a:rPr lang="id-ID" sz="4800" dirty="0" smtClean="0">
                <a:solidFill>
                  <a:srgbClr val="FF0000"/>
                </a:solidFill>
              </a:rPr>
              <a:t>Brolga</a:t>
            </a:r>
            <a:endParaRPr lang="id-ID" sz="4800" dirty="0">
              <a:solidFill>
                <a:srgbClr val="FF0000"/>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Stamp</a:t>
            </a:r>
            <a:endParaRPr lang="en-US" dirty="0">
              <a:solidFill>
                <a:srgbClr val="FF0000"/>
              </a:solidFill>
            </a:endParaRPr>
          </a:p>
        </p:txBody>
      </p:sp>
      <p:pic>
        <p:nvPicPr>
          <p:cNvPr id="4" name="Content Placeholder 3" descr="stamp ausi.jpg"/>
          <p:cNvPicPr>
            <a:picLocks noGrp="1" noChangeAspect="1"/>
          </p:cNvPicPr>
          <p:nvPr>
            <p:ph idx="1"/>
          </p:nvPr>
        </p:nvPicPr>
        <p:blipFill>
          <a:blip r:embed="rId2"/>
          <a:stretch>
            <a:fillRect/>
          </a:stretch>
        </p:blipFill>
        <p:spPr>
          <a:xfrm>
            <a:off x="285720" y="1714488"/>
            <a:ext cx="4168444" cy="3717035"/>
          </a:xfrm>
        </p:spPr>
      </p:pic>
      <p:pic>
        <p:nvPicPr>
          <p:cNvPr id="5" name="Picture 4" descr="stamp australia 2.jpg"/>
          <p:cNvPicPr>
            <a:picLocks noChangeAspect="1"/>
          </p:cNvPicPr>
          <p:nvPr/>
        </p:nvPicPr>
        <p:blipFill>
          <a:blip r:embed="rId3"/>
          <a:stretch>
            <a:fillRect/>
          </a:stretch>
        </p:blipFill>
        <p:spPr>
          <a:xfrm>
            <a:off x="4929190" y="1643050"/>
            <a:ext cx="3961703" cy="381651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8" presetClass="entr" presetSubtype="0" accel="50000" fill="hold" grpId="0" nodeType="clickEffect">
                                  <p:stCondLst>
                                    <p:cond delay="0"/>
                                  </p:stCondLst>
                                  <p:iterate type="lt">
                                    <p:tmPct val="50000"/>
                                  </p:iterate>
                                  <p:childTnLst>
                                    <p:set>
                                      <p:cBhvr>
                                        <p:cTn id="26" dur="1" fill="hold">
                                          <p:stCondLst>
                                            <p:cond delay="0"/>
                                          </p:stCondLst>
                                        </p:cTn>
                                        <p:tgtEl>
                                          <p:spTgt spid="2"/>
                                        </p:tgtEl>
                                        <p:attrNameLst>
                                          <p:attrName>style.visibility</p:attrName>
                                        </p:attrNameLst>
                                      </p:cBhvr>
                                      <p:to>
                                        <p:strVal val="visible"/>
                                      </p:to>
                                    </p:set>
                                    <p:set>
                                      <p:cBhvr>
                                        <p:cTn id="27" dur="455" fill="hold">
                                          <p:stCondLst>
                                            <p:cond delay="0"/>
                                          </p:stCondLst>
                                        </p:cTn>
                                        <p:tgtEl>
                                          <p:spTgt spid="2"/>
                                        </p:tgtEl>
                                        <p:attrNameLst>
                                          <p:attrName>style.rotation</p:attrName>
                                        </p:attrNameLst>
                                      </p:cBhvr>
                                      <p:to>
                                        <p:strVal val="-45.0"/>
                                      </p:to>
                                    </p:set>
                                    <p:anim calcmode="lin" valueType="num">
                                      <p:cBhvr>
                                        <p:cTn id="2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2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3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3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Currency</a:t>
            </a:r>
            <a:endParaRPr lang="en-US" dirty="0">
              <a:solidFill>
                <a:srgbClr val="FF0000"/>
              </a:solidFill>
            </a:endParaRPr>
          </a:p>
        </p:txBody>
      </p:sp>
      <p:pic>
        <p:nvPicPr>
          <p:cNvPr id="4" name="Content Placeholder 3" descr="currency.jpg"/>
          <p:cNvPicPr>
            <a:picLocks noGrp="1" noChangeAspect="1"/>
          </p:cNvPicPr>
          <p:nvPr>
            <p:ph idx="1"/>
          </p:nvPr>
        </p:nvPicPr>
        <p:blipFill>
          <a:blip r:embed="rId2"/>
          <a:stretch>
            <a:fillRect/>
          </a:stretch>
        </p:blipFill>
        <p:spPr>
          <a:xfrm>
            <a:off x="285720" y="1785926"/>
            <a:ext cx="3446255" cy="3429024"/>
          </a:xfrm>
        </p:spPr>
      </p:pic>
      <p:pic>
        <p:nvPicPr>
          <p:cNvPr id="5" name="Picture 4" descr="currency 2.jpg"/>
          <p:cNvPicPr>
            <a:picLocks noChangeAspect="1"/>
          </p:cNvPicPr>
          <p:nvPr/>
        </p:nvPicPr>
        <p:blipFill>
          <a:blip r:embed="rId3"/>
          <a:stretch>
            <a:fillRect/>
          </a:stretch>
        </p:blipFill>
        <p:spPr>
          <a:xfrm>
            <a:off x="4357686" y="2143116"/>
            <a:ext cx="4470323" cy="2928958"/>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amond(in)">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amond(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Map Of Australia</a:t>
            </a:r>
            <a:endParaRPr lang="en-US" dirty="0">
              <a:solidFill>
                <a:srgbClr val="FF0000"/>
              </a:solidFill>
            </a:endParaRPr>
          </a:p>
        </p:txBody>
      </p:sp>
      <p:pic>
        <p:nvPicPr>
          <p:cNvPr id="4" name="Content Placeholder 3" descr="australia-map.jpg"/>
          <p:cNvPicPr>
            <a:picLocks noGrp="1" noChangeAspect="1"/>
          </p:cNvPicPr>
          <p:nvPr>
            <p:ph idx="1"/>
          </p:nvPr>
        </p:nvPicPr>
        <p:blipFill>
          <a:blip r:embed="rId2"/>
          <a:stretch>
            <a:fillRect/>
          </a:stretch>
        </p:blipFill>
        <p:spPr>
          <a:xfrm>
            <a:off x="1064084" y="1428736"/>
            <a:ext cx="6722626" cy="4665407"/>
          </a:xfrm>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nodeType="clickEffect">
                                  <p:stCondLst>
                                    <p:cond delay="0"/>
                                  </p:stCondLst>
                                  <p:childTnLst>
                                    <p:animRot by="21600000">
                                      <p:cBhvr>
                                        <p:cTn id="20"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solidFill>
                  <a:srgbClr val="FF0000"/>
                </a:solidFill>
              </a:rPr>
              <a:t>E</a:t>
            </a:r>
            <a:r>
              <a:rPr lang="en-US" dirty="0" err="1" smtClean="0">
                <a:solidFill>
                  <a:srgbClr val="FF0000"/>
                </a:solidFill>
              </a:rPr>
              <a:t>xchange</a:t>
            </a:r>
            <a:r>
              <a:rPr lang="en-US" dirty="0" smtClean="0">
                <a:solidFill>
                  <a:srgbClr val="FF0000"/>
                </a:solidFill>
              </a:rPr>
              <a:t> Rate </a:t>
            </a:r>
            <a:r>
              <a:rPr lang="id-ID" dirty="0" smtClean="0">
                <a:solidFill>
                  <a:srgbClr val="FF0000"/>
                </a:solidFill>
              </a:rPr>
              <a:t>o</a:t>
            </a:r>
            <a:r>
              <a:rPr lang="en-US" dirty="0" smtClean="0">
                <a:solidFill>
                  <a:srgbClr val="FF0000"/>
                </a:solidFill>
              </a:rPr>
              <a:t>f One Australian Dollar </a:t>
            </a:r>
            <a:r>
              <a:rPr lang="id-ID" dirty="0" smtClean="0">
                <a:solidFill>
                  <a:srgbClr val="FF0000"/>
                </a:solidFill>
              </a:rPr>
              <a:t>i</a:t>
            </a:r>
            <a:r>
              <a:rPr lang="en-US" dirty="0" smtClean="0">
                <a:solidFill>
                  <a:srgbClr val="FF0000"/>
                </a:solidFill>
              </a:rPr>
              <a:t>n Indonesian Currency</a:t>
            </a:r>
            <a:endParaRPr lang="en-US" dirty="0">
              <a:solidFill>
                <a:srgbClr val="FF0000"/>
              </a:solidFill>
            </a:endParaRPr>
          </a:p>
        </p:txBody>
      </p:sp>
      <p:sp>
        <p:nvSpPr>
          <p:cNvPr id="3" name="Content Placeholder 2"/>
          <p:cNvSpPr>
            <a:spLocks noGrp="1"/>
          </p:cNvSpPr>
          <p:nvPr>
            <p:ph idx="1"/>
          </p:nvPr>
        </p:nvSpPr>
        <p:spPr/>
        <p:txBody>
          <a:bodyPr/>
          <a:lstStyle/>
          <a:p>
            <a:pPr>
              <a:buNone/>
            </a:pPr>
            <a:r>
              <a:rPr lang="id-ID" dirty="0" smtClean="0">
                <a:solidFill>
                  <a:srgbClr val="FF0000"/>
                </a:solidFill>
              </a:rPr>
              <a:t>1 Dollar in Australia is Rp.</a:t>
            </a:r>
            <a:r>
              <a:rPr lang="en-US" dirty="0" smtClean="0">
                <a:solidFill>
                  <a:srgbClr val="FF0000"/>
                </a:solidFill>
              </a:rPr>
              <a:t>9940.39</a:t>
            </a:r>
            <a:r>
              <a:rPr lang="id-ID" dirty="0" smtClean="0">
                <a:solidFill>
                  <a:srgbClr val="FF0000"/>
                </a:solidFill>
              </a:rPr>
              <a:t> in Indonesia</a:t>
            </a: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rgbClr val="FF0000"/>
                </a:solidFill>
              </a:rPr>
              <a:t>Plane Ticket To Melbourne</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id-ID" sz="2400" dirty="0" smtClean="0">
                <a:solidFill>
                  <a:srgbClr val="FF0000"/>
                </a:solidFill>
              </a:rPr>
              <a:t>	     Denpasar </a:t>
            </a:r>
            <a:r>
              <a:rPr lang="id-ID" sz="2400" dirty="0" smtClean="0">
                <a:solidFill>
                  <a:srgbClr val="FF0000"/>
                </a:solidFill>
              </a:rPr>
              <a:t>(Bali) to MelbourneRp 4,569,007</a:t>
            </a:r>
            <a:br>
              <a:rPr lang="id-ID" sz="2400" dirty="0" smtClean="0">
                <a:solidFill>
                  <a:srgbClr val="FF0000"/>
                </a:solidFill>
              </a:rPr>
            </a:br>
            <a:r>
              <a:rPr lang="id-ID" sz="2400" dirty="0" smtClean="0">
                <a:solidFill>
                  <a:srgbClr val="FF0000"/>
                </a:solidFill>
              </a:rPr>
              <a:t>     Jakarta to MelbourneRp 4,160,826</a:t>
            </a:r>
            <a:br>
              <a:rPr lang="id-ID" sz="2400" dirty="0" smtClean="0">
                <a:solidFill>
                  <a:srgbClr val="FF0000"/>
                </a:solidFill>
              </a:rPr>
            </a:br>
            <a:r>
              <a:rPr lang="id-ID" sz="2400" dirty="0" smtClean="0">
                <a:solidFill>
                  <a:srgbClr val="FF0000"/>
                </a:solidFill>
              </a:rPr>
              <a:t>     Surabaya to MelbourneRp 4,348,473</a:t>
            </a:r>
            <a:br>
              <a:rPr lang="id-ID" sz="2400" dirty="0" smtClean="0">
                <a:solidFill>
                  <a:srgbClr val="FF0000"/>
                </a:solidFill>
              </a:rPr>
            </a:br>
            <a:r>
              <a:rPr lang="id-ID" sz="2400" dirty="0" smtClean="0">
                <a:solidFill>
                  <a:srgbClr val="FF0000"/>
                </a:solidFill>
              </a:rPr>
              <a:t>     Medan to MelbourneRp 4,355,107</a:t>
            </a:r>
            <a:br>
              <a:rPr lang="id-ID" sz="2400" dirty="0" smtClean="0">
                <a:solidFill>
                  <a:srgbClr val="FF0000"/>
                </a:solidFill>
              </a:rPr>
            </a:br>
            <a:r>
              <a:rPr lang="id-ID" sz="2400" dirty="0" smtClean="0">
                <a:solidFill>
                  <a:srgbClr val="FF0000"/>
                </a:solidFill>
              </a:rPr>
              <a:t>     Makassar to MelbourneRp 9,170,546</a:t>
            </a:r>
            <a:br>
              <a:rPr lang="id-ID" sz="2400" dirty="0" smtClean="0">
                <a:solidFill>
                  <a:srgbClr val="FF0000"/>
                </a:solidFill>
              </a:rPr>
            </a:br>
            <a:r>
              <a:rPr lang="id-ID" sz="2400" dirty="0" smtClean="0">
                <a:solidFill>
                  <a:srgbClr val="FF0000"/>
                </a:solidFill>
              </a:rPr>
              <a:t>     Balikpapan to 18,861,391 MelbourneRp</a:t>
            </a:r>
            <a:br>
              <a:rPr lang="id-ID" sz="2400" dirty="0" smtClean="0">
                <a:solidFill>
                  <a:srgbClr val="FF0000"/>
                </a:solidFill>
              </a:rPr>
            </a:br>
            <a:r>
              <a:rPr lang="id-ID" sz="2400" dirty="0" smtClean="0">
                <a:solidFill>
                  <a:srgbClr val="FF0000"/>
                </a:solidFill>
              </a:rPr>
              <a:t>     Yogyakarta to 10,428,454 MelbourneRp</a:t>
            </a:r>
            <a:br>
              <a:rPr lang="id-ID" sz="2400" dirty="0" smtClean="0">
                <a:solidFill>
                  <a:srgbClr val="FF0000"/>
                </a:solidFill>
              </a:rPr>
            </a:br>
            <a:r>
              <a:rPr lang="id-ID" sz="2400" dirty="0" smtClean="0">
                <a:solidFill>
                  <a:srgbClr val="FF0000"/>
                </a:solidFill>
              </a:rPr>
              <a:t>     Semarang to Melbourne</a:t>
            </a:r>
            <a:br>
              <a:rPr lang="id-ID" sz="2400" dirty="0" smtClean="0">
                <a:solidFill>
                  <a:srgbClr val="FF0000"/>
                </a:solidFill>
              </a:rPr>
            </a:br>
            <a:r>
              <a:rPr lang="id-ID" sz="2400" dirty="0" smtClean="0">
                <a:solidFill>
                  <a:srgbClr val="FF0000"/>
                </a:solidFill>
              </a:rPr>
              <a:t>     Palembang to MelbourneRp 9,140,497</a:t>
            </a:r>
            <a:br>
              <a:rPr lang="id-ID" sz="2400" dirty="0" smtClean="0">
                <a:solidFill>
                  <a:srgbClr val="FF0000"/>
                </a:solidFill>
              </a:rPr>
            </a:br>
            <a:r>
              <a:rPr lang="id-ID" sz="2400" dirty="0" smtClean="0">
                <a:solidFill>
                  <a:srgbClr val="FF0000"/>
                </a:solidFill>
              </a:rPr>
              <a:t>     Manado to 11,864,318 Melbourne Rp Rp 11.864.318</a:t>
            </a:r>
            <a:endParaRPr lang="en-US" sz="2400" dirty="0">
              <a:solidFill>
                <a:srgbClr val="FF00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solidFill>
                  <a:srgbClr val="FF0000"/>
                </a:solidFill>
              </a:rPr>
              <a:t> </a:t>
            </a:r>
            <a:r>
              <a:rPr lang="en-US" dirty="0" smtClean="0">
                <a:solidFill>
                  <a:srgbClr val="FF0000"/>
                </a:solidFill>
              </a:rPr>
              <a:t>Long To Fly To Melbourne, Australia</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solidFill>
                  <a:srgbClr val="FF0000"/>
                </a:solidFill>
              </a:rPr>
              <a:t>6 hours and 30 minutes</a:t>
            </a:r>
            <a:endParaRPr lang="en-US" dirty="0">
              <a:solidFill>
                <a:srgbClr val="FF0000"/>
              </a:solidFill>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National Airline </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en-US" sz="2400" dirty="0" smtClean="0">
                <a:solidFill>
                  <a:srgbClr val="FF0000"/>
                </a:solidFill>
              </a:rPr>
              <a:t>QANTAS, the </a:t>
            </a:r>
            <a:r>
              <a:rPr lang="en-US" sz="2400" dirty="0" err="1" smtClean="0">
                <a:solidFill>
                  <a:srgbClr val="FF0000"/>
                </a:solidFill>
              </a:rPr>
              <a:t>recognised</a:t>
            </a:r>
            <a:r>
              <a:rPr lang="en-US" sz="2400" dirty="0" smtClean="0">
                <a:solidFill>
                  <a:srgbClr val="FF0000"/>
                </a:solidFill>
              </a:rPr>
              <a:t> Australian National Airline, is predominantly government owned and began life as a Mail Run airline from Queensland to the Northern Territory. Over the years it has taken over other Australian Airlines such as TAA (Trans Australian Airlines). A national airline (but not 'the' national airline of Australia) is Virgin, a UK based (Richard Branson) airline that co-exists in Australia along with QANTAS and a few regional/domestic Airlines.</a:t>
            </a:r>
          </a:p>
          <a:p>
            <a:pPr>
              <a:buNone/>
            </a:pPr>
            <a:endParaRPr lang="en-US" dirty="0">
              <a:solidFill>
                <a:srgbClr val="FF0000"/>
              </a:solidFill>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National Airline Symbol</a:t>
            </a:r>
            <a:endParaRPr lang="en-US" dirty="0">
              <a:solidFill>
                <a:srgbClr val="FF0000"/>
              </a:solidFill>
            </a:endParaRPr>
          </a:p>
        </p:txBody>
      </p:sp>
      <p:pic>
        <p:nvPicPr>
          <p:cNvPr id="4" name="Content Placeholder 3" descr="qantas.jpg"/>
          <p:cNvPicPr>
            <a:picLocks noGrp="1" noChangeAspect="1"/>
          </p:cNvPicPr>
          <p:nvPr>
            <p:ph idx="1"/>
          </p:nvPr>
        </p:nvPicPr>
        <p:blipFill>
          <a:blip r:embed="rId2"/>
          <a:stretch>
            <a:fillRect/>
          </a:stretch>
        </p:blipFill>
        <p:spPr>
          <a:xfrm>
            <a:off x="1571604" y="1519488"/>
            <a:ext cx="5786478" cy="4909908"/>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Scale>
                                      <p:cBhvr>
                                        <p:cTn id="1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
                                        </p:tgtEl>
                                        <p:attrNameLst>
                                          <p:attrName>ppt_x</p:attrName>
                                          <p:attrName>ppt_y</p:attrName>
                                        </p:attrNameLst>
                                      </p:cBhvr>
                                    </p:animMotion>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t>
            </a:r>
            <a:r>
              <a:rPr lang="en-US" dirty="0" err="1" smtClean="0">
                <a:solidFill>
                  <a:srgbClr val="FF0000"/>
                </a:solidFill>
              </a:rPr>
              <a:t>Roti</a:t>
            </a:r>
            <a:r>
              <a:rPr lang="en-US" dirty="0" smtClean="0">
                <a:solidFill>
                  <a:srgbClr val="FF0000"/>
                </a:solidFill>
              </a:rPr>
              <a:t> </a:t>
            </a:r>
            <a:r>
              <a:rPr lang="en-US" dirty="0" err="1" smtClean="0">
                <a:solidFill>
                  <a:srgbClr val="FF0000"/>
                </a:solidFill>
              </a:rPr>
              <a:t>Panggang</a:t>
            </a:r>
            <a:r>
              <a:rPr lang="en-US" dirty="0" smtClean="0">
                <a:solidFill>
                  <a:srgbClr val="FF0000"/>
                </a:solidFill>
              </a:rPr>
              <a:t>” In English</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solidFill>
                  <a:srgbClr val="FF0000"/>
                </a:solidFill>
              </a:rPr>
              <a:t>“</a:t>
            </a:r>
            <a:r>
              <a:rPr lang="en-US" dirty="0" err="1" smtClean="0">
                <a:solidFill>
                  <a:srgbClr val="FF0000"/>
                </a:solidFill>
              </a:rPr>
              <a:t>Roti</a:t>
            </a:r>
            <a:r>
              <a:rPr lang="en-US" dirty="0" smtClean="0">
                <a:solidFill>
                  <a:srgbClr val="FF0000"/>
                </a:solidFill>
              </a:rPr>
              <a:t> </a:t>
            </a:r>
            <a:r>
              <a:rPr lang="en-US" dirty="0" err="1" smtClean="0">
                <a:solidFill>
                  <a:srgbClr val="FF0000"/>
                </a:solidFill>
              </a:rPr>
              <a:t>panggang</a:t>
            </a:r>
            <a:r>
              <a:rPr lang="en-US" dirty="0" smtClean="0">
                <a:solidFill>
                  <a:srgbClr val="FF0000"/>
                </a:solidFill>
              </a:rPr>
              <a:t>” in English is </a:t>
            </a:r>
            <a:r>
              <a:rPr lang="en-US" b="1" dirty="0" smtClean="0">
                <a:solidFill>
                  <a:srgbClr val="FF0000"/>
                </a:solidFill>
              </a:rPr>
              <a:t>Bread Toast</a:t>
            </a:r>
            <a:endParaRPr lang="en-US" b="1" dirty="0">
              <a:solidFill>
                <a:srgbClr val="FF000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Recipe of An </a:t>
            </a:r>
            <a:r>
              <a:rPr lang="en-US" dirty="0" err="1" smtClean="0">
                <a:solidFill>
                  <a:srgbClr val="FF0000"/>
                </a:solidFill>
              </a:rPr>
              <a:t>Aust</a:t>
            </a:r>
            <a:r>
              <a:rPr lang="id-ID" dirty="0" smtClean="0">
                <a:solidFill>
                  <a:srgbClr val="FF0000"/>
                </a:solidFill>
              </a:rPr>
              <a:t>r</a:t>
            </a:r>
            <a:r>
              <a:rPr lang="en-US" dirty="0" err="1" smtClean="0">
                <a:solidFill>
                  <a:srgbClr val="FF0000"/>
                </a:solidFill>
              </a:rPr>
              <a:t>alian</a:t>
            </a:r>
            <a:r>
              <a:rPr lang="en-US" dirty="0" smtClean="0">
                <a:solidFill>
                  <a:srgbClr val="FF0000"/>
                </a:solidFill>
              </a:rPr>
              <a:t> </a:t>
            </a:r>
            <a:r>
              <a:rPr lang="en-US" dirty="0" smtClean="0">
                <a:solidFill>
                  <a:srgbClr val="FF0000"/>
                </a:solidFill>
              </a:rPr>
              <a:t>Dish</a:t>
            </a:r>
            <a:endParaRPr lang="en-US" dirty="0">
              <a:solidFill>
                <a:srgbClr val="FF0000"/>
              </a:solidFill>
            </a:endParaRPr>
          </a:p>
        </p:txBody>
      </p:sp>
      <p:sp>
        <p:nvSpPr>
          <p:cNvPr id="3" name="Content Placeholder 2"/>
          <p:cNvSpPr>
            <a:spLocks noGrp="1"/>
          </p:cNvSpPr>
          <p:nvPr>
            <p:ph idx="1"/>
          </p:nvPr>
        </p:nvSpPr>
        <p:spPr>
          <a:xfrm>
            <a:off x="457200" y="1428736"/>
            <a:ext cx="8258204" cy="5143536"/>
          </a:xfrm>
        </p:spPr>
        <p:txBody>
          <a:bodyPr>
            <a:noAutofit/>
          </a:bodyPr>
          <a:lstStyle/>
          <a:p>
            <a:pPr>
              <a:buNone/>
            </a:pPr>
            <a:r>
              <a:rPr lang="en-US" sz="1400" b="1" dirty="0" smtClean="0">
                <a:solidFill>
                  <a:srgbClr val="FF0000"/>
                </a:solidFill>
              </a:rPr>
              <a:t>Recipe for Kangaroo pepper steak:</a:t>
            </a:r>
            <a:r>
              <a:rPr lang="en-US" sz="1400" dirty="0" smtClean="0">
                <a:solidFill>
                  <a:srgbClr val="FF0000"/>
                </a:solidFill>
              </a:rPr>
              <a:t/>
            </a:r>
            <a:br>
              <a:rPr lang="en-US" sz="1400" dirty="0" smtClean="0">
                <a:solidFill>
                  <a:srgbClr val="FF0000"/>
                </a:solidFill>
              </a:rPr>
            </a:br>
            <a:r>
              <a:rPr lang="en-US" sz="1400" dirty="0" smtClean="0">
                <a:solidFill>
                  <a:srgbClr val="FF0000"/>
                </a:solidFill>
              </a:rPr>
              <a:t>Ingredients:</a:t>
            </a:r>
            <a:br>
              <a:rPr lang="en-US" sz="1400" dirty="0" smtClean="0">
                <a:solidFill>
                  <a:srgbClr val="FF0000"/>
                </a:solidFill>
              </a:rPr>
            </a:br>
            <a:r>
              <a:rPr lang="en-US" sz="1400" dirty="0" smtClean="0">
                <a:solidFill>
                  <a:srgbClr val="FF0000"/>
                </a:solidFill>
              </a:rPr>
              <a:t>4 kangaroo steaks</a:t>
            </a:r>
            <a:br>
              <a:rPr lang="en-US" sz="1400" dirty="0" smtClean="0">
                <a:solidFill>
                  <a:srgbClr val="FF0000"/>
                </a:solidFill>
              </a:rPr>
            </a:br>
            <a:r>
              <a:rPr lang="en-US" sz="1400" dirty="0" smtClean="0">
                <a:solidFill>
                  <a:srgbClr val="FF0000"/>
                </a:solidFill>
              </a:rPr>
              <a:t>1/2 cup beef or veal stock (either home made or good quality store-bought stuff)</a:t>
            </a:r>
            <a:br>
              <a:rPr lang="en-US" sz="1400" dirty="0" smtClean="0">
                <a:solidFill>
                  <a:srgbClr val="FF0000"/>
                </a:solidFill>
              </a:rPr>
            </a:br>
            <a:r>
              <a:rPr lang="en-US" sz="1400" dirty="0" smtClean="0">
                <a:solidFill>
                  <a:srgbClr val="FF0000"/>
                </a:solidFill>
              </a:rPr>
              <a:t>1 </a:t>
            </a:r>
            <a:r>
              <a:rPr lang="en-US" sz="1400" dirty="0" err="1" smtClean="0">
                <a:solidFill>
                  <a:srgbClr val="FF0000"/>
                </a:solidFill>
              </a:rPr>
              <a:t>tbs</a:t>
            </a:r>
            <a:r>
              <a:rPr lang="en-US" sz="1400" dirty="0" smtClean="0">
                <a:solidFill>
                  <a:srgbClr val="FF0000"/>
                </a:solidFill>
              </a:rPr>
              <a:t> freshly crushed black peppercorns</a:t>
            </a:r>
            <a:br>
              <a:rPr lang="en-US" sz="1400" dirty="0" smtClean="0">
                <a:solidFill>
                  <a:srgbClr val="FF0000"/>
                </a:solidFill>
              </a:rPr>
            </a:br>
            <a:r>
              <a:rPr lang="en-US" sz="1400" dirty="0" smtClean="0">
                <a:solidFill>
                  <a:srgbClr val="FF0000"/>
                </a:solidFill>
              </a:rPr>
              <a:t>1 </a:t>
            </a:r>
            <a:r>
              <a:rPr lang="en-US" sz="1400" dirty="0" err="1" smtClean="0">
                <a:solidFill>
                  <a:srgbClr val="FF0000"/>
                </a:solidFill>
              </a:rPr>
              <a:t>tbs</a:t>
            </a:r>
            <a:r>
              <a:rPr lang="en-US" sz="1400" dirty="0" smtClean="0">
                <a:solidFill>
                  <a:srgbClr val="FF0000"/>
                </a:solidFill>
              </a:rPr>
              <a:t> freshly crushed green peppercorns</a:t>
            </a:r>
            <a:br>
              <a:rPr lang="en-US" sz="1400" dirty="0" smtClean="0">
                <a:solidFill>
                  <a:srgbClr val="FF0000"/>
                </a:solidFill>
              </a:rPr>
            </a:br>
            <a:r>
              <a:rPr lang="en-US" sz="1400" dirty="0" smtClean="0">
                <a:solidFill>
                  <a:srgbClr val="FF0000"/>
                </a:solidFill>
              </a:rPr>
              <a:t>1 </a:t>
            </a:r>
            <a:r>
              <a:rPr lang="en-US" sz="1400" dirty="0" err="1" smtClean="0">
                <a:solidFill>
                  <a:srgbClr val="FF0000"/>
                </a:solidFill>
              </a:rPr>
              <a:t>tbs</a:t>
            </a:r>
            <a:r>
              <a:rPr lang="en-US" sz="1400" dirty="0" smtClean="0">
                <a:solidFill>
                  <a:srgbClr val="FF0000"/>
                </a:solidFill>
              </a:rPr>
              <a:t> freshly crushed white peppercorns</a:t>
            </a:r>
            <a:br>
              <a:rPr lang="en-US" sz="1400" dirty="0" smtClean="0">
                <a:solidFill>
                  <a:srgbClr val="FF0000"/>
                </a:solidFill>
              </a:rPr>
            </a:br>
            <a:r>
              <a:rPr lang="en-US" sz="1400" dirty="0" smtClean="0">
                <a:solidFill>
                  <a:srgbClr val="FF0000"/>
                </a:solidFill>
              </a:rPr>
              <a:t>1 </a:t>
            </a:r>
            <a:r>
              <a:rPr lang="en-US" sz="1400" dirty="0" err="1" smtClean="0">
                <a:solidFill>
                  <a:srgbClr val="FF0000"/>
                </a:solidFill>
              </a:rPr>
              <a:t>tbs</a:t>
            </a:r>
            <a:r>
              <a:rPr lang="en-US" sz="1400" dirty="0" smtClean="0">
                <a:solidFill>
                  <a:srgbClr val="FF0000"/>
                </a:solidFill>
              </a:rPr>
              <a:t> sea salt</a:t>
            </a:r>
            <a:br>
              <a:rPr lang="en-US" sz="1400" dirty="0" smtClean="0">
                <a:solidFill>
                  <a:srgbClr val="FF0000"/>
                </a:solidFill>
              </a:rPr>
            </a:br>
            <a:r>
              <a:rPr lang="en-US" sz="1400" dirty="0" smtClean="0">
                <a:solidFill>
                  <a:srgbClr val="FF0000"/>
                </a:solidFill>
              </a:rPr>
              <a:t>a shot of brandy (or cognac or cheap whisky)</a:t>
            </a:r>
            <a:br>
              <a:rPr lang="en-US" sz="1400" dirty="0" smtClean="0">
                <a:solidFill>
                  <a:srgbClr val="FF0000"/>
                </a:solidFill>
              </a:rPr>
            </a:br>
            <a:r>
              <a:rPr lang="en-US" sz="1400" dirty="0" smtClean="0">
                <a:solidFill>
                  <a:srgbClr val="FF0000"/>
                </a:solidFill>
              </a:rPr>
              <a:t>olive oil</a:t>
            </a:r>
            <a:br>
              <a:rPr lang="en-US" sz="1400" dirty="0" smtClean="0">
                <a:solidFill>
                  <a:srgbClr val="FF0000"/>
                </a:solidFill>
              </a:rPr>
            </a:br>
            <a:r>
              <a:rPr lang="en-US" sz="1400" dirty="0" smtClean="0">
                <a:solidFill>
                  <a:srgbClr val="FF0000"/>
                </a:solidFill>
              </a:rPr>
              <a:t>5 tiny knobs of butter, softened</a:t>
            </a:r>
            <a:br>
              <a:rPr lang="en-US" sz="1400" dirty="0" smtClean="0">
                <a:solidFill>
                  <a:srgbClr val="FF0000"/>
                </a:solidFill>
              </a:rPr>
            </a:br>
            <a:r>
              <a:rPr lang="en-US" sz="1400" dirty="0" smtClean="0">
                <a:solidFill>
                  <a:srgbClr val="FF0000"/>
                </a:solidFill>
              </a:rPr>
              <a:t/>
            </a:r>
            <a:br>
              <a:rPr lang="en-US" sz="1400" dirty="0" smtClean="0">
                <a:solidFill>
                  <a:srgbClr val="FF0000"/>
                </a:solidFill>
              </a:rPr>
            </a:br>
            <a:r>
              <a:rPr lang="en-US" sz="1400" dirty="0" smtClean="0">
                <a:solidFill>
                  <a:srgbClr val="FF0000"/>
                </a:solidFill>
              </a:rPr>
              <a:t>Rub a little olive oil into the surface of each steak, along with the salt and the cracked peppercorns. Retain any excess peppercorns--you can add them to the sauce at the end.</a:t>
            </a:r>
            <a:br>
              <a:rPr lang="en-US" sz="1400" dirty="0" smtClean="0">
                <a:solidFill>
                  <a:srgbClr val="FF0000"/>
                </a:solidFill>
              </a:rPr>
            </a:br>
            <a:r>
              <a:rPr lang="en-US" sz="1400" dirty="0" smtClean="0">
                <a:solidFill>
                  <a:srgbClr val="FF0000"/>
                </a:solidFill>
              </a:rPr>
              <a:t/>
            </a:r>
            <a:br>
              <a:rPr lang="en-US" sz="1400" dirty="0" smtClean="0">
                <a:solidFill>
                  <a:srgbClr val="FF0000"/>
                </a:solidFill>
              </a:rPr>
            </a:br>
            <a:r>
              <a:rPr lang="en-US" sz="1400" dirty="0" smtClean="0">
                <a:solidFill>
                  <a:srgbClr val="FF0000"/>
                </a:solidFill>
              </a:rPr>
              <a:t>Pre-heat the pan to medium high. Place the steaks in the pan and fry for 3-4 minutes a side, depending on their thickness and how long they've been out of the fridge. When you turn them, spoon a knob of butter over each one. Once the steaks are cooked, place them on a plate and leave in a warm place. Immediately add the excess peppercorns and the shot of brandy to the pan. Careful, here. If the pan's hot enough, the alcohol could flame up, setting your curtains and/or you on fire. Stir with a wooden spoon while the alcohol reduces. Once it has reduced, add the stock. Once that's reduced by at least half, add the final knob of butter and cut the heat. Stir the butter in and spoon the sauce over the steaks.</a:t>
            </a:r>
            <a:br>
              <a:rPr lang="en-US" sz="1400" dirty="0" smtClean="0">
                <a:solidFill>
                  <a:srgbClr val="FF0000"/>
                </a:solidFill>
              </a:rPr>
            </a:br>
            <a:endParaRPr lang="en-US" sz="1400" dirty="0" smtClean="0">
              <a:solidFill>
                <a:srgbClr val="FF0000"/>
              </a:solidFill>
            </a:endParaRPr>
          </a:p>
          <a:p>
            <a:pPr>
              <a:buNone/>
            </a:pPr>
            <a:endParaRPr lang="en-US" sz="1400"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Scale>
                                      <p:cBhvr>
                                        <p:cTn id="1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xEl>
                                              <p:pRg st="0" end="0"/>
                                            </p:txEl>
                                          </p:spTgt>
                                        </p:tgtEl>
                                        <p:attrNameLst>
                                          <p:attrName>ppt_x</p:attrName>
                                          <p:attrName>ppt_y</p:attrName>
                                        </p:attrNameLst>
                                      </p:cBhvr>
                                    </p:animMotion>
                                    <p:animEffect transition="in" filter="fade">
                                      <p:cBhvr>
                                        <p:cTn id="1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 is Boomerang ?</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buNone/>
            </a:pPr>
            <a:r>
              <a:rPr lang="en-US" dirty="0" smtClean="0">
                <a:solidFill>
                  <a:srgbClr val="FF0000"/>
                </a:solidFill>
              </a:rPr>
              <a:t>	A boomerang is a thrown tool, typically constructed as a flat aerofoil, that is designed to spin about an axis perpendicular to the direction of its flight.</a:t>
            </a:r>
          </a:p>
          <a:p>
            <a:pPr>
              <a:buNone/>
            </a:pPr>
            <a:r>
              <a:rPr lang="en-US" dirty="0" smtClean="0">
                <a:solidFill>
                  <a:srgbClr val="FF0000"/>
                </a:solidFill>
              </a:rPr>
              <a:t>    A returning boomerang is designed to circle back to the thrower.</a:t>
            </a:r>
          </a:p>
          <a:p>
            <a:pPr>
              <a:buNone/>
            </a:pPr>
            <a:r>
              <a:rPr lang="en-US" dirty="0" smtClean="0">
                <a:solidFill>
                  <a:srgbClr val="FF0000"/>
                </a:solidFill>
              </a:rPr>
              <a:t>    Boomerangs have been historically used for hunting, as well as sport, and entertainment. They are commonly thought of as an Australian icon.</a:t>
            </a:r>
          </a:p>
          <a:p>
            <a:pPr>
              <a:buNone/>
            </a:pP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Boomerang </a:t>
            </a:r>
            <a:endParaRPr lang="en-US" dirty="0">
              <a:solidFill>
                <a:srgbClr val="FF0000"/>
              </a:solidFill>
            </a:endParaRPr>
          </a:p>
        </p:txBody>
      </p:sp>
      <p:pic>
        <p:nvPicPr>
          <p:cNvPr id="4" name="Content Placeholder 3" descr="boomerang.jpg"/>
          <p:cNvPicPr>
            <a:picLocks noGrp="1" noChangeAspect="1"/>
          </p:cNvPicPr>
          <p:nvPr>
            <p:ph idx="1"/>
          </p:nvPr>
        </p:nvPicPr>
        <p:blipFill>
          <a:blip r:embed="rId2"/>
          <a:stretch>
            <a:fillRect/>
          </a:stretch>
        </p:blipFill>
        <p:spPr>
          <a:xfrm>
            <a:off x="1571604" y="1434289"/>
            <a:ext cx="5929354" cy="4995107"/>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2"/>
                                        </p:tgtEl>
                                        <p:attrNameLst>
                                          <p:attrName>style.visibility</p:attrName>
                                        </p:attrNameLst>
                                      </p:cBhvr>
                                      <p:to>
                                        <p:strVal val="visible"/>
                                      </p:to>
                                    </p:set>
                                    <p:anim calcmode="discrete" valueType="clr">
                                      <p:cBhvr override="childStyle">
                                        <p:cTn id="12"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gtEl>
                                        <p:attrNameLst>
                                          <p:attrName>fillcolor</p:attrName>
                                        </p:attrNameLst>
                                      </p:cBhvr>
                                      <p:tavLst>
                                        <p:tav tm="0">
                                          <p:val>
                                            <p:clrVal>
                                              <a:schemeClr val="accent2"/>
                                            </p:clrVal>
                                          </p:val>
                                        </p:tav>
                                        <p:tav tm="50000">
                                          <p:val>
                                            <p:clrVal>
                                              <a:schemeClr val="hlink"/>
                                            </p:clrVal>
                                          </p:val>
                                        </p:tav>
                                      </p:tavLst>
                                    </p:anim>
                                    <p:set>
                                      <p:cBhvr>
                                        <p:cTn id="14"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Sydney Opera House</a:t>
            </a:r>
            <a:endParaRPr lang="en-US"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a:buNone/>
            </a:pPr>
            <a:r>
              <a:rPr lang="en-US" dirty="0" smtClean="0">
                <a:solidFill>
                  <a:srgbClr val="FF0000"/>
                </a:solidFill>
              </a:rPr>
              <a:t>	</a:t>
            </a:r>
            <a:r>
              <a:rPr lang="en-US" sz="3100" dirty="0" smtClean="0">
                <a:solidFill>
                  <a:srgbClr val="FF0000"/>
                </a:solidFill>
              </a:rPr>
              <a:t>Sydney Opera House is a multi-venue performing arts centre in Sydney, New South Wales, Australia. It was conceived and largely built by Danish architect </a:t>
            </a:r>
            <a:r>
              <a:rPr lang="en-US" sz="3100" dirty="0" err="1" smtClean="0">
                <a:solidFill>
                  <a:srgbClr val="FF0000"/>
                </a:solidFill>
              </a:rPr>
              <a:t>Jørn</a:t>
            </a:r>
            <a:r>
              <a:rPr lang="en-US" sz="3100" dirty="0" smtClean="0">
                <a:solidFill>
                  <a:srgbClr val="FF0000"/>
                </a:solidFill>
              </a:rPr>
              <a:t> </a:t>
            </a:r>
            <a:r>
              <a:rPr lang="en-US" sz="3100" dirty="0" err="1" smtClean="0">
                <a:solidFill>
                  <a:srgbClr val="FF0000"/>
                </a:solidFill>
              </a:rPr>
              <a:t>Utzon</a:t>
            </a:r>
            <a:r>
              <a:rPr lang="en-US" sz="3100" dirty="0" smtClean="0">
                <a:solidFill>
                  <a:srgbClr val="FF0000"/>
                </a:solidFill>
              </a:rPr>
              <a:t>, opening in 1973 after a long gestation that had begun with his competition-winning design in 1957. Joseph Cahill's New South Wales Government gave the go-ahead for work to begin in 1958. The government's bold decision to select </a:t>
            </a:r>
            <a:r>
              <a:rPr lang="en-US" sz="3100" dirty="0" err="1" smtClean="0">
                <a:solidFill>
                  <a:srgbClr val="FF0000"/>
                </a:solidFill>
              </a:rPr>
              <a:t>Utzon's</a:t>
            </a:r>
            <a:r>
              <a:rPr lang="en-US" sz="3100" dirty="0" smtClean="0">
                <a:solidFill>
                  <a:srgbClr val="FF0000"/>
                </a:solidFill>
              </a:rPr>
              <a:t> design is often overshadowed by the scandal that followed.[3] The Sydney Opera House is on Bennelong Point in Sydney </a:t>
            </a:r>
            <a:r>
              <a:rPr lang="en-US" sz="3100" dirty="0" err="1" smtClean="0">
                <a:solidFill>
                  <a:srgbClr val="FF0000"/>
                </a:solidFill>
              </a:rPr>
              <a:t>Harbour</a:t>
            </a:r>
            <a:r>
              <a:rPr lang="en-US" sz="3100" dirty="0" smtClean="0">
                <a:solidFill>
                  <a:srgbClr val="FF0000"/>
                </a:solidFill>
              </a:rPr>
              <a:t>, close to the Sydney </a:t>
            </a:r>
            <a:r>
              <a:rPr lang="en-US" sz="3100" dirty="0" err="1" smtClean="0">
                <a:solidFill>
                  <a:srgbClr val="FF0000"/>
                </a:solidFill>
              </a:rPr>
              <a:t>Harbour</a:t>
            </a:r>
            <a:r>
              <a:rPr lang="en-US" sz="3100" dirty="0" smtClean="0">
                <a:solidFill>
                  <a:srgbClr val="FF0000"/>
                </a:solidFill>
              </a:rPr>
              <a:t> Bridge. It sits at the northeastern tip of the Sydney central business district (the CBD), surrounded on three sides by the </a:t>
            </a:r>
            <a:r>
              <a:rPr lang="en-US" sz="3100" dirty="0" err="1" smtClean="0">
                <a:solidFill>
                  <a:srgbClr val="FF0000"/>
                </a:solidFill>
              </a:rPr>
              <a:t>harbour</a:t>
            </a:r>
            <a:r>
              <a:rPr lang="en-US" sz="3100" dirty="0" smtClean="0">
                <a:solidFill>
                  <a:srgbClr val="FF0000"/>
                </a:solidFill>
              </a:rPr>
              <a:t> (Sydney Cove and Farm Cove) and inland by the Royal Botanic Gardens.</a:t>
            </a:r>
          </a:p>
          <a:p>
            <a:pPr>
              <a:buNone/>
            </a:pPr>
            <a:endParaRPr lang="en-US" sz="3100" dirty="0">
              <a:solidFill>
                <a:srgbClr val="FF000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Total Number of Australia Island</a:t>
            </a:r>
            <a:endParaRPr lang="en-US" dirty="0">
              <a:solidFill>
                <a:srgbClr val="FF0000"/>
              </a:solidFill>
            </a:endParaRPr>
          </a:p>
        </p:txBody>
      </p:sp>
      <p:sp>
        <p:nvSpPr>
          <p:cNvPr id="3" name="Content Placeholder 2"/>
          <p:cNvSpPr>
            <a:spLocks noGrp="1"/>
          </p:cNvSpPr>
          <p:nvPr>
            <p:ph idx="1"/>
          </p:nvPr>
        </p:nvSpPr>
        <p:spPr>
          <a:xfrm>
            <a:off x="457200" y="1357298"/>
            <a:ext cx="8229600" cy="4768865"/>
          </a:xfrm>
        </p:spPr>
        <p:txBody>
          <a:bodyPr>
            <a:normAutofit lnSpcReduction="10000"/>
          </a:bodyPr>
          <a:lstStyle/>
          <a:p>
            <a:pPr fontAlgn="base">
              <a:buNone/>
            </a:pPr>
            <a:r>
              <a:rPr lang="en-US" sz="2800" dirty="0" smtClean="0">
                <a:solidFill>
                  <a:srgbClr val="FF0000"/>
                </a:solidFill>
              </a:rPr>
              <a:t>Australia </a:t>
            </a:r>
            <a:r>
              <a:rPr lang="en-US" sz="2800" dirty="0">
                <a:solidFill>
                  <a:srgbClr val="FF0000"/>
                </a:solidFill>
              </a:rPr>
              <a:t>has a total of </a:t>
            </a:r>
            <a:r>
              <a:rPr lang="en-US" sz="2800" b="1" dirty="0">
                <a:solidFill>
                  <a:srgbClr val="FF0000"/>
                </a:solidFill>
              </a:rPr>
              <a:t>8222 islands</a:t>
            </a:r>
            <a:r>
              <a:rPr lang="en-US" sz="2800" dirty="0">
                <a:solidFill>
                  <a:srgbClr val="FF0000"/>
                </a:solidFill>
              </a:rPr>
              <a:t> among </a:t>
            </a:r>
            <a:r>
              <a:rPr lang="en-US" sz="2800" dirty="0" smtClean="0">
                <a:solidFill>
                  <a:srgbClr val="FF0000"/>
                </a:solidFill>
              </a:rPr>
              <a:t>its states </a:t>
            </a:r>
            <a:r>
              <a:rPr lang="en-US" sz="2800" dirty="0">
                <a:solidFill>
                  <a:srgbClr val="FF0000"/>
                </a:solidFill>
              </a:rPr>
              <a:t>and territories. The figures for each state and territory are below</a:t>
            </a:r>
            <a:r>
              <a:rPr lang="en-US" sz="2800" dirty="0" smtClean="0">
                <a:solidFill>
                  <a:srgbClr val="FF0000"/>
                </a:solidFill>
              </a:rPr>
              <a:t>. Western </a:t>
            </a:r>
            <a:r>
              <a:rPr lang="en-US" sz="2800" dirty="0">
                <a:solidFill>
                  <a:srgbClr val="FF0000"/>
                </a:solidFill>
              </a:rPr>
              <a:t>Australia: 3747 islands</a:t>
            </a:r>
          </a:p>
          <a:p>
            <a:pPr fontAlgn="base">
              <a:buNone/>
            </a:pPr>
            <a:r>
              <a:rPr lang="en-US" sz="2800" dirty="0">
                <a:solidFill>
                  <a:srgbClr val="FF0000"/>
                </a:solidFill>
              </a:rPr>
              <a:t>Queensland: 1955</a:t>
            </a:r>
          </a:p>
          <a:p>
            <a:pPr fontAlgn="base">
              <a:buNone/>
            </a:pPr>
            <a:r>
              <a:rPr lang="en-US" sz="2800" dirty="0">
                <a:solidFill>
                  <a:srgbClr val="FF0000"/>
                </a:solidFill>
              </a:rPr>
              <a:t>Tasmania: 1000</a:t>
            </a:r>
          </a:p>
          <a:p>
            <a:pPr fontAlgn="base">
              <a:buNone/>
            </a:pPr>
            <a:r>
              <a:rPr lang="en-US" sz="2800" dirty="0">
                <a:solidFill>
                  <a:srgbClr val="FF0000"/>
                </a:solidFill>
              </a:rPr>
              <a:t>Northern Territory: 887</a:t>
            </a:r>
          </a:p>
          <a:p>
            <a:pPr fontAlgn="base">
              <a:buNone/>
            </a:pPr>
            <a:r>
              <a:rPr lang="en-US" sz="2800" dirty="0">
                <a:solidFill>
                  <a:srgbClr val="FF0000"/>
                </a:solidFill>
              </a:rPr>
              <a:t>South Australia: 346</a:t>
            </a:r>
          </a:p>
          <a:p>
            <a:pPr fontAlgn="base">
              <a:buNone/>
            </a:pPr>
            <a:r>
              <a:rPr lang="en-US" sz="2800" dirty="0">
                <a:solidFill>
                  <a:srgbClr val="FF0000"/>
                </a:solidFill>
              </a:rPr>
              <a:t>Victoria: 184</a:t>
            </a:r>
          </a:p>
          <a:p>
            <a:pPr fontAlgn="base">
              <a:buNone/>
            </a:pPr>
            <a:r>
              <a:rPr lang="en-US" sz="2800" dirty="0">
                <a:solidFill>
                  <a:srgbClr val="FF0000"/>
                </a:solidFill>
              </a:rPr>
              <a:t>New South Wales: 102</a:t>
            </a:r>
          </a:p>
          <a:p>
            <a:pPr fontAlgn="base">
              <a:buNone/>
            </a:pPr>
            <a:r>
              <a:rPr lang="en-US" sz="2800" dirty="0">
                <a:solidFill>
                  <a:srgbClr val="FF0000"/>
                </a:solidFill>
              </a:rPr>
              <a:t>Jervis Bay Territory: 1</a:t>
            </a:r>
          </a:p>
          <a:p>
            <a:endParaRPr lang="en-US" dirty="0">
              <a:solidFill>
                <a:srgbClr val="FF0000"/>
              </a:solidFil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down)">
                                      <p:cBhvr>
                                        <p:cTn id="32" dur="580">
                                          <p:stCondLst>
                                            <p:cond delay="0"/>
                                          </p:stCondLst>
                                        </p:cTn>
                                        <p:tgtEl>
                                          <p:spTgt spid="3">
                                            <p:txEl>
                                              <p:pRg st="1" end="1"/>
                                            </p:txEl>
                                          </p:spTgt>
                                        </p:tgtEl>
                                      </p:cBhvr>
                                    </p:animEffect>
                                    <p:anim calcmode="lin" valueType="num">
                                      <p:cBhvr>
                                        <p:cTn id="3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1" end="1"/>
                                            </p:txEl>
                                          </p:spTgt>
                                        </p:tgtEl>
                                      </p:cBhvr>
                                      <p:to x="100000" y="60000"/>
                                    </p:animScale>
                                    <p:animScale>
                                      <p:cBhvr>
                                        <p:cTn id="39" dur="166" decel="50000">
                                          <p:stCondLst>
                                            <p:cond delay="676"/>
                                          </p:stCondLst>
                                        </p:cTn>
                                        <p:tgtEl>
                                          <p:spTgt spid="3">
                                            <p:txEl>
                                              <p:pRg st="1" end="1"/>
                                            </p:txEl>
                                          </p:spTgt>
                                        </p:tgtEl>
                                      </p:cBhvr>
                                      <p:to x="100000" y="100000"/>
                                    </p:animScale>
                                    <p:animScale>
                                      <p:cBhvr>
                                        <p:cTn id="40" dur="26">
                                          <p:stCondLst>
                                            <p:cond delay="1312"/>
                                          </p:stCondLst>
                                        </p:cTn>
                                        <p:tgtEl>
                                          <p:spTgt spid="3">
                                            <p:txEl>
                                              <p:pRg st="1" end="1"/>
                                            </p:txEl>
                                          </p:spTgt>
                                        </p:tgtEl>
                                      </p:cBhvr>
                                      <p:to x="100000" y="80000"/>
                                    </p:animScale>
                                    <p:animScale>
                                      <p:cBhvr>
                                        <p:cTn id="41" dur="166" decel="50000">
                                          <p:stCondLst>
                                            <p:cond delay="1338"/>
                                          </p:stCondLst>
                                        </p:cTn>
                                        <p:tgtEl>
                                          <p:spTgt spid="3">
                                            <p:txEl>
                                              <p:pRg st="1" end="1"/>
                                            </p:txEl>
                                          </p:spTgt>
                                        </p:tgtEl>
                                      </p:cBhvr>
                                      <p:to x="100000" y="100000"/>
                                    </p:animScale>
                                    <p:animScale>
                                      <p:cBhvr>
                                        <p:cTn id="42" dur="26">
                                          <p:stCondLst>
                                            <p:cond delay="1642"/>
                                          </p:stCondLst>
                                        </p:cTn>
                                        <p:tgtEl>
                                          <p:spTgt spid="3">
                                            <p:txEl>
                                              <p:pRg st="1" end="1"/>
                                            </p:txEl>
                                          </p:spTgt>
                                        </p:tgtEl>
                                      </p:cBhvr>
                                      <p:to x="100000" y="90000"/>
                                    </p:animScale>
                                    <p:animScale>
                                      <p:cBhvr>
                                        <p:cTn id="43" dur="166" decel="50000">
                                          <p:stCondLst>
                                            <p:cond delay="1668"/>
                                          </p:stCondLst>
                                        </p:cTn>
                                        <p:tgtEl>
                                          <p:spTgt spid="3">
                                            <p:txEl>
                                              <p:pRg st="1" end="1"/>
                                            </p:txEl>
                                          </p:spTgt>
                                        </p:tgtEl>
                                      </p:cBhvr>
                                      <p:to x="100000" y="100000"/>
                                    </p:animScale>
                                    <p:animScale>
                                      <p:cBhvr>
                                        <p:cTn id="44" dur="26">
                                          <p:stCondLst>
                                            <p:cond delay="1808"/>
                                          </p:stCondLst>
                                        </p:cTn>
                                        <p:tgtEl>
                                          <p:spTgt spid="3">
                                            <p:txEl>
                                              <p:pRg st="1" end="1"/>
                                            </p:txEl>
                                          </p:spTgt>
                                        </p:tgtEl>
                                      </p:cBhvr>
                                      <p:to x="100000" y="95000"/>
                                    </p:animScale>
                                    <p:animScale>
                                      <p:cBhvr>
                                        <p:cTn id="45" dur="166" decel="50000">
                                          <p:stCondLst>
                                            <p:cond delay="1834"/>
                                          </p:stCondLst>
                                        </p:cTn>
                                        <p:tgtEl>
                                          <p:spTgt spid="3">
                                            <p:txEl>
                                              <p:pRg st="1" end="1"/>
                                            </p:txEl>
                                          </p:spTgt>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wipe(down)">
                                      <p:cBhvr>
                                        <p:cTn id="48" dur="580">
                                          <p:stCondLst>
                                            <p:cond delay="0"/>
                                          </p:stCondLst>
                                        </p:cTn>
                                        <p:tgtEl>
                                          <p:spTgt spid="3">
                                            <p:txEl>
                                              <p:pRg st="2" end="2"/>
                                            </p:txEl>
                                          </p:spTgt>
                                        </p:tgtEl>
                                      </p:cBhvr>
                                    </p:animEffect>
                                    <p:anim calcmode="lin" valueType="num">
                                      <p:cBhvr>
                                        <p:cTn id="49"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2" end="2"/>
                                            </p:txEl>
                                          </p:spTgt>
                                        </p:tgtEl>
                                      </p:cBhvr>
                                      <p:to x="100000" y="60000"/>
                                    </p:animScale>
                                    <p:animScale>
                                      <p:cBhvr>
                                        <p:cTn id="55" dur="166" decel="50000">
                                          <p:stCondLst>
                                            <p:cond delay="676"/>
                                          </p:stCondLst>
                                        </p:cTn>
                                        <p:tgtEl>
                                          <p:spTgt spid="3">
                                            <p:txEl>
                                              <p:pRg st="2" end="2"/>
                                            </p:txEl>
                                          </p:spTgt>
                                        </p:tgtEl>
                                      </p:cBhvr>
                                      <p:to x="100000" y="100000"/>
                                    </p:animScale>
                                    <p:animScale>
                                      <p:cBhvr>
                                        <p:cTn id="56" dur="26">
                                          <p:stCondLst>
                                            <p:cond delay="1312"/>
                                          </p:stCondLst>
                                        </p:cTn>
                                        <p:tgtEl>
                                          <p:spTgt spid="3">
                                            <p:txEl>
                                              <p:pRg st="2" end="2"/>
                                            </p:txEl>
                                          </p:spTgt>
                                        </p:tgtEl>
                                      </p:cBhvr>
                                      <p:to x="100000" y="80000"/>
                                    </p:animScale>
                                    <p:animScale>
                                      <p:cBhvr>
                                        <p:cTn id="57" dur="166" decel="50000">
                                          <p:stCondLst>
                                            <p:cond delay="1338"/>
                                          </p:stCondLst>
                                        </p:cTn>
                                        <p:tgtEl>
                                          <p:spTgt spid="3">
                                            <p:txEl>
                                              <p:pRg st="2" end="2"/>
                                            </p:txEl>
                                          </p:spTgt>
                                        </p:tgtEl>
                                      </p:cBhvr>
                                      <p:to x="100000" y="100000"/>
                                    </p:animScale>
                                    <p:animScale>
                                      <p:cBhvr>
                                        <p:cTn id="58" dur="26">
                                          <p:stCondLst>
                                            <p:cond delay="1642"/>
                                          </p:stCondLst>
                                        </p:cTn>
                                        <p:tgtEl>
                                          <p:spTgt spid="3">
                                            <p:txEl>
                                              <p:pRg st="2" end="2"/>
                                            </p:txEl>
                                          </p:spTgt>
                                        </p:tgtEl>
                                      </p:cBhvr>
                                      <p:to x="100000" y="90000"/>
                                    </p:animScale>
                                    <p:animScale>
                                      <p:cBhvr>
                                        <p:cTn id="59" dur="166" decel="50000">
                                          <p:stCondLst>
                                            <p:cond delay="1668"/>
                                          </p:stCondLst>
                                        </p:cTn>
                                        <p:tgtEl>
                                          <p:spTgt spid="3">
                                            <p:txEl>
                                              <p:pRg st="2" end="2"/>
                                            </p:txEl>
                                          </p:spTgt>
                                        </p:tgtEl>
                                      </p:cBhvr>
                                      <p:to x="100000" y="100000"/>
                                    </p:animScale>
                                    <p:animScale>
                                      <p:cBhvr>
                                        <p:cTn id="60" dur="26">
                                          <p:stCondLst>
                                            <p:cond delay="1808"/>
                                          </p:stCondLst>
                                        </p:cTn>
                                        <p:tgtEl>
                                          <p:spTgt spid="3">
                                            <p:txEl>
                                              <p:pRg st="2" end="2"/>
                                            </p:txEl>
                                          </p:spTgt>
                                        </p:tgtEl>
                                      </p:cBhvr>
                                      <p:to x="100000" y="95000"/>
                                    </p:animScale>
                                    <p:animScale>
                                      <p:cBhvr>
                                        <p:cTn id="61" dur="166" decel="50000">
                                          <p:stCondLst>
                                            <p:cond delay="1834"/>
                                          </p:stCondLst>
                                        </p:cTn>
                                        <p:tgtEl>
                                          <p:spTgt spid="3">
                                            <p:txEl>
                                              <p:pRg st="2" end="2"/>
                                            </p:txEl>
                                          </p:spTgt>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xEl>
                                              <p:pRg st="3" end="3"/>
                                            </p:txEl>
                                          </p:spTgt>
                                        </p:tgtEl>
                                        <p:attrNameLst>
                                          <p:attrName>style.visibility</p:attrName>
                                        </p:attrNameLst>
                                      </p:cBhvr>
                                      <p:to>
                                        <p:strVal val="visible"/>
                                      </p:to>
                                    </p:set>
                                    <p:animEffect transition="in" filter="wipe(down)">
                                      <p:cBhvr>
                                        <p:cTn id="64" dur="580">
                                          <p:stCondLst>
                                            <p:cond delay="0"/>
                                          </p:stCondLst>
                                        </p:cTn>
                                        <p:tgtEl>
                                          <p:spTgt spid="3">
                                            <p:txEl>
                                              <p:pRg st="3" end="3"/>
                                            </p:txEl>
                                          </p:spTgt>
                                        </p:tgtEl>
                                      </p:cBhvr>
                                    </p:animEffect>
                                    <p:anim calcmode="lin" valueType="num">
                                      <p:cBhvr>
                                        <p:cTn id="65"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3" end="3"/>
                                            </p:txEl>
                                          </p:spTgt>
                                        </p:tgtEl>
                                      </p:cBhvr>
                                      <p:to x="100000" y="60000"/>
                                    </p:animScale>
                                    <p:animScale>
                                      <p:cBhvr>
                                        <p:cTn id="71" dur="166" decel="50000">
                                          <p:stCondLst>
                                            <p:cond delay="676"/>
                                          </p:stCondLst>
                                        </p:cTn>
                                        <p:tgtEl>
                                          <p:spTgt spid="3">
                                            <p:txEl>
                                              <p:pRg st="3" end="3"/>
                                            </p:txEl>
                                          </p:spTgt>
                                        </p:tgtEl>
                                      </p:cBhvr>
                                      <p:to x="100000" y="100000"/>
                                    </p:animScale>
                                    <p:animScale>
                                      <p:cBhvr>
                                        <p:cTn id="72" dur="26">
                                          <p:stCondLst>
                                            <p:cond delay="1312"/>
                                          </p:stCondLst>
                                        </p:cTn>
                                        <p:tgtEl>
                                          <p:spTgt spid="3">
                                            <p:txEl>
                                              <p:pRg st="3" end="3"/>
                                            </p:txEl>
                                          </p:spTgt>
                                        </p:tgtEl>
                                      </p:cBhvr>
                                      <p:to x="100000" y="80000"/>
                                    </p:animScale>
                                    <p:animScale>
                                      <p:cBhvr>
                                        <p:cTn id="73" dur="166" decel="50000">
                                          <p:stCondLst>
                                            <p:cond delay="1338"/>
                                          </p:stCondLst>
                                        </p:cTn>
                                        <p:tgtEl>
                                          <p:spTgt spid="3">
                                            <p:txEl>
                                              <p:pRg st="3" end="3"/>
                                            </p:txEl>
                                          </p:spTgt>
                                        </p:tgtEl>
                                      </p:cBhvr>
                                      <p:to x="100000" y="100000"/>
                                    </p:animScale>
                                    <p:animScale>
                                      <p:cBhvr>
                                        <p:cTn id="74" dur="26">
                                          <p:stCondLst>
                                            <p:cond delay="1642"/>
                                          </p:stCondLst>
                                        </p:cTn>
                                        <p:tgtEl>
                                          <p:spTgt spid="3">
                                            <p:txEl>
                                              <p:pRg st="3" end="3"/>
                                            </p:txEl>
                                          </p:spTgt>
                                        </p:tgtEl>
                                      </p:cBhvr>
                                      <p:to x="100000" y="90000"/>
                                    </p:animScale>
                                    <p:animScale>
                                      <p:cBhvr>
                                        <p:cTn id="75" dur="166" decel="50000">
                                          <p:stCondLst>
                                            <p:cond delay="1668"/>
                                          </p:stCondLst>
                                        </p:cTn>
                                        <p:tgtEl>
                                          <p:spTgt spid="3">
                                            <p:txEl>
                                              <p:pRg st="3" end="3"/>
                                            </p:txEl>
                                          </p:spTgt>
                                        </p:tgtEl>
                                      </p:cBhvr>
                                      <p:to x="100000" y="100000"/>
                                    </p:animScale>
                                    <p:animScale>
                                      <p:cBhvr>
                                        <p:cTn id="76" dur="26">
                                          <p:stCondLst>
                                            <p:cond delay="1808"/>
                                          </p:stCondLst>
                                        </p:cTn>
                                        <p:tgtEl>
                                          <p:spTgt spid="3">
                                            <p:txEl>
                                              <p:pRg st="3" end="3"/>
                                            </p:txEl>
                                          </p:spTgt>
                                        </p:tgtEl>
                                      </p:cBhvr>
                                      <p:to x="100000" y="95000"/>
                                    </p:animScale>
                                    <p:animScale>
                                      <p:cBhvr>
                                        <p:cTn id="77" dur="166" decel="50000">
                                          <p:stCondLst>
                                            <p:cond delay="1834"/>
                                          </p:stCondLst>
                                        </p:cTn>
                                        <p:tgtEl>
                                          <p:spTgt spid="3">
                                            <p:txEl>
                                              <p:pRg st="3" end="3"/>
                                            </p:txEl>
                                          </p:spTgt>
                                        </p:tgtEl>
                                      </p:cBhvr>
                                      <p:to x="100000" y="100000"/>
                                    </p:animScale>
                                  </p:childTnLst>
                                </p:cTn>
                              </p:par>
                              <p:par>
                                <p:cTn id="78" presetID="26" presetClass="entr" presetSubtype="0" fill="hold" nodeType="withEffect">
                                  <p:stCondLst>
                                    <p:cond delay="0"/>
                                  </p:stCondLst>
                                  <p:childTnLst>
                                    <p:set>
                                      <p:cBhvr>
                                        <p:cTn id="79" dur="1" fill="hold">
                                          <p:stCondLst>
                                            <p:cond delay="0"/>
                                          </p:stCondLst>
                                        </p:cTn>
                                        <p:tgtEl>
                                          <p:spTgt spid="3">
                                            <p:txEl>
                                              <p:pRg st="4" end="4"/>
                                            </p:txEl>
                                          </p:spTgt>
                                        </p:tgtEl>
                                        <p:attrNameLst>
                                          <p:attrName>style.visibility</p:attrName>
                                        </p:attrNameLst>
                                      </p:cBhvr>
                                      <p:to>
                                        <p:strVal val="visible"/>
                                      </p:to>
                                    </p:set>
                                    <p:animEffect transition="in" filter="wipe(down)">
                                      <p:cBhvr>
                                        <p:cTn id="80" dur="580">
                                          <p:stCondLst>
                                            <p:cond delay="0"/>
                                          </p:stCondLst>
                                        </p:cTn>
                                        <p:tgtEl>
                                          <p:spTgt spid="3">
                                            <p:txEl>
                                              <p:pRg st="4" end="4"/>
                                            </p:txEl>
                                          </p:spTgt>
                                        </p:tgtEl>
                                      </p:cBhvr>
                                    </p:animEffect>
                                    <p:anim calcmode="lin" valueType="num">
                                      <p:cBhvr>
                                        <p:cTn id="81"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6" dur="26">
                                          <p:stCondLst>
                                            <p:cond delay="650"/>
                                          </p:stCondLst>
                                        </p:cTn>
                                        <p:tgtEl>
                                          <p:spTgt spid="3">
                                            <p:txEl>
                                              <p:pRg st="4" end="4"/>
                                            </p:txEl>
                                          </p:spTgt>
                                        </p:tgtEl>
                                      </p:cBhvr>
                                      <p:to x="100000" y="60000"/>
                                    </p:animScale>
                                    <p:animScale>
                                      <p:cBhvr>
                                        <p:cTn id="87" dur="166" decel="50000">
                                          <p:stCondLst>
                                            <p:cond delay="676"/>
                                          </p:stCondLst>
                                        </p:cTn>
                                        <p:tgtEl>
                                          <p:spTgt spid="3">
                                            <p:txEl>
                                              <p:pRg st="4" end="4"/>
                                            </p:txEl>
                                          </p:spTgt>
                                        </p:tgtEl>
                                      </p:cBhvr>
                                      <p:to x="100000" y="100000"/>
                                    </p:animScale>
                                    <p:animScale>
                                      <p:cBhvr>
                                        <p:cTn id="88" dur="26">
                                          <p:stCondLst>
                                            <p:cond delay="1312"/>
                                          </p:stCondLst>
                                        </p:cTn>
                                        <p:tgtEl>
                                          <p:spTgt spid="3">
                                            <p:txEl>
                                              <p:pRg st="4" end="4"/>
                                            </p:txEl>
                                          </p:spTgt>
                                        </p:tgtEl>
                                      </p:cBhvr>
                                      <p:to x="100000" y="80000"/>
                                    </p:animScale>
                                    <p:animScale>
                                      <p:cBhvr>
                                        <p:cTn id="89" dur="166" decel="50000">
                                          <p:stCondLst>
                                            <p:cond delay="1338"/>
                                          </p:stCondLst>
                                        </p:cTn>
                                        <p:tgtEl>
                                          <p:spTgt spid="3">
                                            <p:txEl>
                                              <p:pRg st="4" end="4"/>
                                            </p:txEl>
                                          </p:spTgt>
                                        </p:tgtEl>
                                      </p:cBhvr>
                                      <p:to x="100000" y="100000"/>
                                    </p:animScale>
                                    <p:animScale>
                                      <p:cBhvr>
                                        <p:cTn id="90" dur="26">
                                          <p:stCondLst>
                                            <p:cond delay="1642"/>
                                          </p:stCondLst>
                                        </p:cTn>
                                        <p:tgtEl>
                                          <p:spTgt spid="3">
                                            <p:txEl>
                                              <p:pRg st="4" end="4"/>
                                            </p:txEl>
                                          </p:spTgt>
                                        </p:tgtEl>
                                      </p:cBhvr>
                                      <p:to x="100000" y="90000"/>
                                    </p:animScale>
                                    <p:animScale>
                                      <p:cBhvr>
                                        <p:cTn id="91" dur="166" decel="50000">
                                          <p:stCondLst>
                                            <p:cond delay="1668"/>
                                          </p:stCondLst>
                                        </p:cTn>
                                        <p:tgtEl>
                                          <p:spTgt spid="3">
                                            <p:txEl>
                                              <p:pRg st="4" end="4"/>
                                            </p:txEl>
                                          </p:spTgt>
                                        </p:tgtEl>
                                      </p:cBhvr>
                                      <p:to x="100000" y="100000"/>
                                    </p:animScale>
                                    <p:animScale>
                                      <p:cBhvr>
                                        <p:cTn id="92" dur="26">
                                          <p:stCondLst>
                                            <p:cond delay="1808"/>
                                          </p:stCondLst>
                                        </p:cTn>
                                        <p:tgtEl>
                                          <p:spTgt spid="3">
                                            <p:txEl>
                                              <p:pRg st="4" end="4"/>
                                            </p:txEl>
                                          </p:spTgt>
                                        </p:tgtEl>
                                      </p:cBhvr>
                                      <p:to x="100000" y="95000"/>
                                    </p:animScale>
                                    <p:animScale>
                                      <p:cBhvr>
                                        <p:cTn id="93" dur="166" decel="50000">
                                          <p:stCondLst>
                                            <p:cond delay="1834"/>
                                          </p:stCondLst>
                                        </p:cTn>
                                        <p:tgtEl>
                                          <p:spTgt spid="3">
                                            <p:txEl>
                                              <p:pRg st="4" end="4"/>
                                            </p:txEl>
                                          </p:spTgt>
                                        </p:tgtEl>
                                      </p:cBhvr>
                                      <p:to x="100000" y="100000"/>
                                    </p:animScale>
                                  </p:childTnLst>
                                </p:cTn>
                              </p:par>
                              <p:par>
                                <p:cTn id="94" presetID="26" presetClass="entr" presetSubtype="0" fill="hold" nodeType="withEffect">
                                  <p:stCondLst>
                                    <p:cond delay="0"/>
                                  </p:stCondLst>
                                  <p:childTnLst>
                                    <p:set>
                                      <p:cBhvr>
                                        <p:cTn id="95" dur="1" fill="hold">
                                          <p:stCondLst>
                                            <p:cond delay="0"/>
                                          </p:stCondLst>
                                        </p:cTn>
                                        <p:tgtEl>
                                          <p:spTgt spid="3">
                                            <p:txEl>
                                              <p:pRg st="5" end="5"/>
                                            </p:txEl>
                                          </p:spTgt>
                                        </p:tgtEl>
                                        <p:attrNameLst>
                                          <p:attrName>style.visibility</p:attrName>
                                        </p:attrNameLst>
                                      </p:cBhvr>
                                      <p:to>
                                        <p:strVal val="visible"/>
                                      </p:to>
                                    </p:set>
                                    <p:animEffect transition="in" filter="wipe(down)">
                                      <p:cBhvr>
                                        <p:cTn id="96" dur="580">
                                          <p:stCondLst>
                                            <p:cond delay="0"/>
                                          </p:stCondLst>
                                        </p:cTn>
                                        <p:tgtEl>
                                          <p:spTgt spid="3">
                                            <p:txEl>
                                              <p:pRg st="5" end="5"/>
                                            </p:txEl>
                                          </p:spTgt>
                                        </p:tgtEl>
                                      </p:cBhvr>
                                    </p:animEffect>
                                    <p:anim calcmode="lin" valueType="num">
                                      <p:cBhvr>
                                        <p:cTn id="97"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2" dur="26">
                                          <p:stCondLst>
                                            <p:cond delay="650"/>
                                          </p:stCondLst>
                                        </p:cTn>
                                        <p:tgtEl>
                                          <p:spTgt spid="3">
                                            <p:txEl>
                                              <p:pRg st="5" end="5"/>
                                            </p:txEl>
                                          </p:spTgt>
                                        </p:tgtEl>
                                      </p:cBhvr>
                                      <p:to x="100000" y="60000"/>
                                    </p:animScale>
                                    <p:animScale>
                                      <p:cBhvr>
                                        <p:cTn id="103" dur="166" decel="50000">
                                          <p:stCondLst>
                                            <p:cond delay="676"/>
                                          </p:stCondLst>
                                        </p:cTn>
                                        <p:tgtEl>
                                          <p:spTgt spid="3">
                                            <p:txEl>
                                              <p:pRg st="5" end="5"/>
                                            </p:txEl>
                                          </p:spTgt>
                                        </p:tgtEl>
                                      </p:cBhvr>
                                      <p:to x="100000" y="100000"/>
                                    </p:animScale>
                                    <p:animScale>
                                      <p:cBhvr>
                                        <p:cTn id="104" dur="26">
                                          <p:stCondLst>
                                            <p:cond delay="1312"/>
                                          </p:stCondLst>
                                        </p:cTn>
                                        <p:tgtEl>
                                          <p:spTgt spid="3">
                                            <p:txEl>
                                              <p:pRg st="5" end="5"/>
                                            </p:txEl>
                                          </p:spTgt>
                                        </p:tgtEl>
                                      </p:cBhvr>
                                      <p:to x="100000" y="80000"/>
                                    </p:animScale>
                                    <p:animScale>
                                      <p:cBhvr>
                                        <p:cTn id="105" dur="166" decel="50000">
                                          <p:stCondLst>
                                            <p:cond delay="1338"/>
                                          </p:stCondLst>
                                        </p:cTn>
                                        <p:tgtEl>
                                          <p:spTgt spid="3">
                                            <p:txEl>
                                              <p:pRg st="5" end="5"/>
                                            </p:txEl>
                                          </p:spTgt>
                                        </p:tgtEl>
                                      </p:cBhvr>
                                      <p:to x="100000" y="100000"/>
                                    </p:animScale>
                                    <p:animScale>
                                      <p:cBhvr>
                                        <p:cTn id="106" dur="26">
                                          <p:stCondLst>
                                            <p:cond delay="1642"/>
                                          </p:stCondLst>
                                        </p:cTn>
                                        <p:tgtEl>
                                          <p:spTgt spid="3">
                                            <p:txEl>
                                              <p:pRg st="5" end="5"/>
                                            </p:txEl>
                                          </p:spTgt>
                                        </p:tgtEl>
                                      </p:cBhvr>
                                      <p:to x="100000" y="90000"/>
                                    </p:animScale>
                                    <p:animScale>
                                      <p:cBhvr>
                                        <p:cTn id="107" dur="166" decel="50000">
                                          <p:stCondLst>
                                            <p:cond delay="1668"/>
                                          </p:stCondLst>
                                        </p:cTn>
                                        <p:tgtEl>
                                          <p:spTgt spid="3">
                                            <p:txEl>
                                              <p:pRg st="5" end="5"/>
                                            </p:txEl>
                                          </p:spTgt>
                                        </p:tgtEl>
                                      </p:cBhvr>
                                      <p:to x="100000" y="100000"/>
                                    </p:animScale>
                                    <p:animScale>
                                      <p:cBhvr>
                                        <p:cTn id="108" dur="26">
                                          <p:stCondLst>
                                            <p:cond delay="1808"/>
                                          </p:stCondLst>
                                        </p:cTn>
                                        <p:tgtEl>
                                          <p:spTgt spid="3">
                                            <p:txEl>
                                              <p:pRg st="5" end="5"/>
                                            </p:txEl>
                                          </p:spTgt>
                                        </p:tgtEl>
                                      </p:cBhvr>
                                      <p:to x="100000" y="95000"/>
                                    </p:animScale>
                                    <p:animScale>
                                      <p:cBhvr>
                                        <p:cTn id="109" dur="166" decel="50000">
                                          <p:stCondLst>
                                            <p:cond delay="1834"/>
                                          </p:stCondLst>
                                        </p:cTn>
                                        <p:tgtEl>
                                          <p:spTgt spid="3">
                                            <p:txEl>
                                              <p:pRg st="5" end="5"/>
                                            </p:txEl>
                                          </p:spTgt>
                                        </p:tgtEl>
                                      </p:cBhvr>
                                      <p:to x="100000" y="100000"/>
                                    </p:animScale>
                                  </p:childTnLst>
                                </p:cTn>
                              </p:par>
                              <p:par>
                                <p:cTn id="110" presetID="26" presetClass="entr" presetSubtype="0" fill="hold" nodeType="withEffect">
                                  <p:stCondLst>
                                    <p:cond delay="0"/>
                                  </p:stCondLst>
                                  <p:childTnLst>
                                    <p:set>
                                      <p:cBhvr>
                                        <p:cTn id="111" dur="1" fill="hold">
                                          <p:stCondLst>
                                            <p:cond delay="0"/>
                                          </p:stCondLst>
                                        </p:cTn>
                                        <p:tgtEl>
                                          <p:spTgt spid="3">
                                            <p:txEl>
                                              <p:pRg st="6" end="6"/>
                                            </p:txEl>
                                          </p:spTgt>
                                        </p:tgtEl>
                                        <p:attrNameLst>
                                          <p:attrName>style.visibility</p:attrName>
                                        </p:attrNameLst>
                                      </p:cBhvr>
                                      <p:to>
                                        <p:strVal val="visible"/>
                                      </p:to>
                                    </p:set>
                                    <p:animEffect transition="in" filter="wipe(down)">
                                      <p:cBhvr>
                                        <p:cTn id="112" dur="580">
                                          <p:stCondLst>
                                            <p:cond delay="0"/>
                                          </p:stCondLst>
                                        </p:cTn>
                                        <p:tgtEl>
                                          <p:spTgt spid="3">
                                            <p:txEl>
                                              <p:pRg st="6" end="6"/>
                                            </p:txEl>
                                          </p:spTgt>
                                        </p:tgtEl>
                                      </p:cBhvr>
                                    </p:animEffect>
                                    <p:anim calcmode="lin" valueType="num">
                                      <p:cBhvr>
                                        <p:cTn id="113"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18" dur="26">
                                          <p:stCondLst>
                                            <p:cond delay="650"/>
                                          </p:stCondLst>
                                        </p:cTn>
                                        <p:tgtEl>
                                          <p:spTgt spid="3">
                                            <p:txEl>
                                              <p:pRg st="6" end="6"/>
                                            </p:txEl>
                                          </p:spTgt>
                                        </p:tgtEl>
                                      </p:cBhvr>
                                      <p:to x="100000" y="60000"/>
                                    </p:animScale>
                                    <p:animScale>
                                      <p:cBhvr>
                                        <p:cTn id="119" dur="166" decel="50000">
                                          <p:stCondLst>
                                            <p:cond delay="676"/>
                                          </p:stCondLst>
                                        </p:cTn>
                                        <p:tgtEl>
                                          <p:spTgt spid="3">
                                            <p:txEl>
                                              <p:pRg st="6" end="6"/>
                                            </p:txEl>
                                          </p:spTgt>
                                        </p:tgtEl>
                                      </p:cBhvr>
                                      <p:to x="100000" y="100000"/>
                                    </p:animScale>
                                    <p:animScale>
                                      <p:cBhvr>
                                        <p:cTn id="120" dur="26">
                                          <p:stCondLst>
                                            <p:cond delay="1312"/>
                                          </p:stCondLst>
                                        </p:cTn>
                                        <p:tgtEl>
                                          <p:spTgt spid="3">
                                            <p:txEl>
                                              <p:pRg st="6" end="6"/>
                                            </p:txEl>
                                          </p:spTgt>
                                        </p:tgtEl>
                                      </p:cBhvr>
                                      <p:to x="100000" y="80000"/>
                                    </p:animScale>
                                    <p:animScale>
                                      <p:cBhvr>
                                        <p:cTn id="121" dur="166" decel="50000">
                                          <p:stCondLst>
                                            <p:cond delay="1338"/>
                                          </p:stCondLst>
                                        </p:cTn>
                                        <p:tgtEl>
                                          <p:spTgt spid="3">
                                            <p:txEl>
                                              <p:pRg st="6" end="6"/>
                                            </p:txEl>
                                          </p:spTgt>
                                        </p:tgtEl>
                                      </p:cBhvr>
                                      <p:to x="100000" y="100000"/>
                                    </p:animScale>
                                    <p:animScale>
                                      <p:cBhvr>
                                        <p:cTn id="122" dur="26">
                                          <p:stCondLst>
                                            <p:cond delay="1642"/>
                                          </p:stCondLst>
                                        </p:cTn>
                                        <p:tgtEl>
                                          <p:spTgt spid="3">
                                            <p:txEl>
                                              <p:pRg st="6" end="6"/>
                                            </p:txEl>
                                          </p:spTgt>
                                        </p:tgtEl>
                                      </p:cBhvr>
                                      <p:to x="100000" y="90000"/>
                                    </p:animScale>
                                    <p:animScale>
                                      <p:cBhvr>
                                        <p:cTn id="123" dur="166" decel="50000">
                                          <p:stCondLst>
                                            <p:cond delay="1668"/>
                                          </p:stCondLst>
                                        </p:cTn>
                                        <p:tgtEl>
                                          <p:spTgt spid="3">
                                            <p:txEl>
                                              <p:pRg st="6" end="6"/>
                                            </p:txEl>
                                          </p:spTgt>
                                        </p:tgtEl>
                                      </p:cBhvr>
                                      <p:to x="100000" y="100000"/>
                                    </p:animScale>
                                    <p:animScale>
                                      <p:cBhvr>
                                        <p:cTn id="124" dur="26">
                                          <p:stCondLst>
                                            <p:cond delay="1808"/>
                                          </p:stCondLst>
                                        </p:cTn>
                                        <p:tgtEl>
                                          <p:spTgt spid="3">
                                            <p:txEl>
                                              <p:pRg st="6" end="6"/>
                                            </p:txEl>
                                          </p:spTgt>
                                        </p:tgtEl>
                                      </p:cBhvr>
                                      <p:to x="100000" y="95000"/>
                                    </p:animScale>
                                    <p:animScale>
                                      <p:cBhvr>
                                        <p:cTn id="125" dur="166" decel="50000">
                                          <p:stCondLst>
                                            <p:cond delay="1834"/>
                                          </p:stCondLst>
                                        </p:cTn>
                                        <p:tgtEl>
                                          <p:spTgt spid="3">
                                            <p:txEl>
                                              <p:pRg st="6" end="6"/>
                                            </p:txEl>
                                          </p:spTgt>
                                        </p:tgtEl>
                                      </p:cBhvr>
                                      <p:to x="100000" y="100000"/>
                                    </p:animScale>
                                  </p:childTnLst>
                                </p:cTn>
                              </p:par>
                              <p:par>
                                <p:cTn id="126" presetID="26" presetClass="entr" presetSubtype="0" fill="hold" nodeType="withEffect">
                                  <p:stCondLst>
                                    <p:cond delay="0"/>
                                  </p:stCondLst>
                                  <p:childTnLst>
                                    <p:set>
                                      <p:cBhvr>
                                        <p:cTn id="127" dur="1" fill="hold">
                                          <p:stCondLst>
                                            <p:cond delay="0"/>
                                          </p:stCondLst>
                                        </p:cTn>
                                        <p:tgtEl>
                                          <p:spTgt spid="3">
                                            <p:txEl>
                                              <p:pRg st="7" end="7"/>
                                            </p:txEl>
                                          </p:spTgt>
                                        </p:tgtEl>
                                        <p:attrNameLst>
                                          <p:attrName>style.visibility</p:attrName>
                                        </p:attrNameLst>
                                      </p:cBhvr>
                                      <p:to>
                                        <p:strVal val="visible"/>
                                      </p:to>
                                    </p:set>
                                    <p:animEffect transition="in" filter="wipe(down)">
                                      <p:cBhvr>
                                        <p:cTn id="128" dur="580">
                                          <p:stCondLst>
                                            <p:cond delay="0"/>
                                          </p:stCondLst>
                                        </p:cTn>
                                        <p:tgtEl>
                                          <p:spTgt spid="3">
                                            <p:txEl>
                                              <p:pRg st="7" end="7"/>
                                            </p:txEl>
                                          </p:spTgt>
                                        </p:tgtEl>
                                      </p:cBhvr>
                                    </p:animEffect>
                                    <p:anim calcmode="lin" valueType="num">
                                      <p:cBhvr>
                                        <p:cTn id="129"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7" end="7"/>
                                            </p:txEl>
                                          </p:spTgt>
                                        </p:tgtEl>
                                      </p:cBhvr>
                                      <p:to x="100000" y="60000"/>
                                    </p:animScale>
                                    <p:animScale>
                                      <p:cBhvr>
                                        <p:cTn id="135" dur="166" decel="50000">
                                          <p:stCondLst>
                                            <p:cond delay="676"/>
                                          </p:stCondLst>
                                        </p:cTn>
                                        <p:tgtEl>
                                          <p:spTgt spid="3">
                                            <p:txEl>
                                              <p:pRg st="7" end="7"/>
                                            </p:txEl>
                                          </p:spTgt>
                                        </p:tgtEl>
                                      </p:cBhvr>
                                      <p:to x="100000" y="100000"/>
                                    </p:animScale>
                                    <p:animScale>
                                      <p:cBhvr>
                                        <p:cTn id="136" dur="26">
                                          <p:stCondLst>
                                            <p:cond delay="1312"/>
                                          </p:stCondLst>
                                        </p:cTn>
                                        <p:tgtEl>
                                          <p:spTgt spid="3">
                                            <p:txEl>
                                              <p:pRg st="7" end="7"/>
                                            </p:txEl>
                                          </p:spTgt>
                                        </p:tgtEl>
                                      </p:cBhvr>
                                      <p:to x="100000" y="80000"/>
                                    </p:animScale>
                                    <p:animScale>
                                      <p:cBhvr>
                                        <p:cTn id="137" dur="166" decel="50000">
                                          <p:stCondLst>
                                            <p:cond delay="1338"/>
                                          </p:stCondLst>
                                        </p:cTn>
                                        <p:tgtEl>
                                          <p:spTgt spid="3">
                                            <p:txEl>
                                              <p:pRg st="7" end="7"/>
                                            </p:txEl>
                                          </p:spTgt>
                                        </p:tgtEl>
                                      </p:cBhvr>
                                      <p:to x="100000" y="100000"/>
                                    </p:animScale>
                                    <p:animScale>
                                      <p:cBhvr>
                                        <p:cTn id="138" dur="26">
                                          <p:stCondLst>
                                            <p:cond delay="1642"/>
                                          </p:stCondLst>
                                        </p:cTn>
                                        <p:tgtEl>
                                          <p:spTgt spid="3">
                                            <p:txEl>
                                              <p:pRg st="7" end="7"/>
                                            </p:txEl>
                                          </p:spTgt>
                                        </p:tgtEl>
                                      </p:cBhvr>
                                      <p:to x="100000" y="90000"/>
                                    </p:animScale>
                                    <p:animScale>
                                      <p:cBhvr>
                                        <p:cTn id="139" dur="166" decel="50000">
                                          <p:stCondLst>
                                            <p:cond delay="1668"/>
                                          </p:stCondLst>
                                        </p:cTn>
                                        <p:tgtEl>
                                          <p:spTgt spid="3">
                                            <p:txEl>
                                              <p:pRg st="7" end="7"/>
                                            </p:txEl>
                                          </p:spTgt>
                                        </p:tgtEl>
                                      </p:cBhvr>
                                      <p:to x="100000" y="100000"/>
                                    </p:animScale>
                                    <p:animScale>
                                      <p:cBhvr>
                                        <p:cTn id="140" dur="26">
                                          <p:stCondLst>
                                            <p:cond delay="1808"/>
                                          </p:stCondLst>
                                        </p:cTn>
                                        <p:tgtEl>
                                          <p:spTgt spid="3">
                                            <p:txEl>
                                              <p:pRg st="7" end="7"/>
                                            </p:txEl>
                                          </p:spTgt>
                                        </p:tgtEl>
                                      </p:cBhvr>
                                      <p:to x="100000" y="95000"/>
                                    </p:animScale>
                                    <p:animScale>
                                      <p:cBhvr>
                                        <p:cTn id="141"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Sydney Opera House</a:t>
            </a:r>
            <a:endParaRPr lang="en-US" dirty="0">
              <a:solidFill>
                <a:srgbClr val="FF0000"/>
              </a:solidFill>
            </a:endParaRPr>
          </a:p>
        </p:txBody>
      </p:sp>
      <p:pic>
        <p:nvPicPr>
          <p:cNvPr id="4" name="Content Placeholder 3" descr="soh.jpg"/>
          <p:cNvPicPr>
            <a:picLocks noGrp="1" noChangeAspect="1"/>
          </p:cNvPicPr>
          <p:nvPr>
            <p:ph idx="1"/>
          </p:nvPr>
        </p:nvPicPr>
        <p:blipFill>
          <a:blip r:embed="rId2"/>
          <a:stretch>
            <a:fillRect/>
          </a:stretch>
        </p:blipFill>
        <p:spPr>
          <a:xfrm>
            <a:off x="1142976" y="1610177"/>
            <a:ext cx="6682385" cy="4390591"/>
          </a:xfrm>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amond(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solidFill>
                  <a:srgbClr val="FF0000"/>
                </a:solidFill>
              </a:rPr>
              <a:t>Some Name of Aboriginal of Australia</a:t>
            </a:r>
            <a:endParaRPr lang="id-ID" dirty="0">
              <a:solidFill>
                <a:srgbClr val="FF0000"/>
              </a:solidFill>
            </a:endParaRPr>
          </a:p>
        </p:txBody>
      </p:sp>
      <p:sp>
        <p:nvSpPr>
          <p:cNvPr id="3" name="Content Placeholder 2"/>
          <p:cNvSpPr>
            <a:spLocks noGrp="1"/>
          </p:cNvSpPr>
          <p:nvPr>
            <p:ph idx="1"/>
          </p:nvPr>
        </p:nvSpPr>
        <p:spPr/>
        <p:txBody>
          <a:bodyPr/>
          <a:lstStyle/>
          <a:p>
            <a:r>
              <a:rPr lang="id-ID" b="1" dirty="0" smtClean="0">
                <a:solidFill>
                  <a:srgbClr val="FF0000"/>
                </a:solidFill>
              </a:rPr>
              <a:t>Anmatyerre</a:t>
            </a:r>
          </a:p>
          <a:p>
            <a:r>
              <a:rPr lang="id-ID" b="1" dirty="0" smtClean="0">
                <a:solidFill>
                  <a:srgbClr val="FF0000"/>
                </a:solidFill>
              </a:rPr>
              <a:t>Antakirinja</a:t>
            </a:r>
          </a:p>
          <a:p>
            <a:r>
              <a:rPr lang="id-ID" b="1" dirty="0" smtClean="0">
                <a:solidFill>
                  <a:srgbClr val="FF0000"/>
                </a:solidFill>
              </a:rPr>
              <a:t>Warai</a:t>
            </a:r>
          </a:p>
          <a:p>
            <a:r>
              <a:rPr lang="id-ID" b="1" dirty="0" smtClean="0">
                <a:solidFill>
                  <a:srgbClr val="FF0000"/>
                </a:solidFill>
              </a:rPr>
              <a:t>Bediagal</a:t>
            </a:r>
          </a:p>
          <a:p>
            <a:r>
              <a:rPr lang="id-ID" b="1" dirty="0" smtClean="0">
                <a:solidFill>
                  <a:srgbClr val="FF0000"/>
                </a:solidFill>
              </a:rPr>
              <a:t>Gundangbon</a:t>
            </a:r>
          </a:p>
          <a:p>
            <a:pPr>
              <a:buNone/>
            </a:pPr>
            <a:endParaRPr lang="id-ID" b="1" dirty="0" smtClean="0">
              <a:solidFill>
                <a:srgbClr val="FF0000"/>
              </a:solidFill>
            </a:endParaRPr>
          </a:p>
          <a:p>
            <a:endParaRPr lang="id-ID" b="1" dirty="0" smtClean="0">
              <a:solidFill>
                <a:srgbClr val="FF0000"/>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Scale>
                                      <p:cBhvr>
                                        <p:cTn id="1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xEl>
                                              <p:pRg st="0" end="0"/>
                                            </p:txEl>
                                          </p:spTgt>
                                        </p:tgtEl>
                                        <p:attrNameLst>
                                          <p:attrName>ppt_x</p:attrName>
                                          <p:attrName>ppt_y</p:attrName>
                                        </p:attrNameLst>
                                      </p:cBhvr>
                                    </p:animMotion>
                                    <p:animEffect transition="in" filter="fade">
                                      <p:cBhvr>
                                        <p:cTn id="19" dur="1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Scale>
                                      <p:cBhvr>
                                        <p:cTn id="2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
                                            <p:txEl>
                                              <p:pRg st="1" end="1"/>
                                            </p:txEl>
                                          </p:spTgt>
                                        </p:tgtEl>
                                        <p:attrNameLst>
                                          <p:attrName>ppt_x</p:attrName>
                                          <p:attrName>ppt_y</p:attrName>
                                        </p:attrNameLst>
                                      </p:cBhvr>
                                    </p:animMotion>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Scale>
                                      <p:cBhvr>
                                        <p:cTn id="3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2" end="2"/>
                                            </p:txEl>
                                          </p:spTgt>
                                        </p:tgtEl>
                                        <p:attrNameLst>
                                          <p:attrName>ppt_x</p:attrName>
                                          <p:attrName>ppt_y</p:attrName>
                                        </p:attrNameLst>
                                      </p:cBhvr>
                                    </p:animMotion>
                                    <p:animEffect transition="in" filter="fade">
                                      <p:cBhvr>
                                        <p:cTn id="33" dur="10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Scale>
                                      <p:cBhvr>
                                        <p:cTn id="3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
                                            <p:txEl>
                                              <p:pRg st="3" end="3"/>
                                            </p:txEl>
                                          </p:spTgt>
                                        </p:tgtEl>
                                        <p:attrNameLst>
                                          <p:attrName>ppt_x</p:attrName>
                                          <p:attrName>ppt_y</p:attrName>
                                        </p:attrNameLst>
                                      </p:cBhvr>
                                    </p:animMotion>
                                    <p:animEffect transition="in" filter="fade">
                                      <p:cBhvr>
                                        <p:cTn id="40" dur="10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2" presetClass="entr" presetSubtype="0"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Scale>
                                      <p:cBhvr>
                                        <p:cTn id="4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3">
                                            <p:txEl>
                                              <p:pRg st="4" end="4"/>
                                            </p:txEl>
                                          </p:spTgt>
                                        </p:tgtEl>
                                        <p:attrNameLst>
                                          <p:attrName>ppt_x</p:attrName>
                                          <p:attrName>ppt_y</p:attrName>
                                        </p:attrNameLst>
                                      </p:cBhvr>
                                    </p:animMotion>
                                    <p:animEffect transition="in" filter="fade">
                                      <p:cBhvr>
                                        <p:cTn id="4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rgbClr val="FF0000"/>
                </a:solidFill>
              </a:rPr>
              <a:t>Aboriginal Life</a:t>
            </a:r>
            <a:endParaRPr lang="id-ID" dirty="0">
              <a:solidFill>
                <a:srgbClr val="FF0000"/>
              </a:solidFill>
            </a:endParaRPr>
          </a:p>
        </p:txBody>
      </p:sp>
      <p:pic>
        <p:nvPicPr>
          <p:cNvPr id="4" name="Content Placeholder 3" descr="asdfghjkmn v.jpg"/>
          <p:cNvPicPr>
            <a:picLocks noGrp="1" noChangeAspect="1"/>
          </p:cNvPicPr>
          <p:nvPr>
            <p:ph idx="1"/>
          </p:nvPr>
        </p:nvPicPr>
        <p:blipFill>
          <a:blip r:embed="rId2"/>
          <a:stretch>
            <a:fillRect/>
          </a:stretch>
        </p:blipFill>
        <p:spPr>
          <a:xfrm>
            <a:off x="2786049" y="1468384"/>
            <a:ext cx="3699737" cy="4961012"/>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Scale>
                                      <p:cBhvr>
                                        <p:cTn id="2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4"/>
                                        </p:tgtEl>
                                        <p:attrNameLst>
                                          <p:attrName>ppt_x</p:attrName>
                                          <p:attrName>ppt_y</p:attrName>
                                        </p:attrNameLst>
                                      </p:cBhvr>
                                    </p:animMotion>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Sport</a:t>
            </a:r>
            <a:endParaRPr lang="en-US"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pPr>
              <a:buNone/>
            </a:pPr>
            <a:r>
              <a:rPr lang="en-US" dirty="0" smtClean="0">
                <a:solidFill>
                  <a:srgbClr val="FF0000"/>
                </a:solidFill>
              </a:rPr>
              <a:t>	Sport is an important part of the culture in Australia, with a long history in the country dating back to the pre-colonial period. Early sports that were played included cricket, horse racing, Australian rules football and rugby. Sport evolved with Australian national identity through events like Phar Lap, the Bodyline series and the America's Cup races.</a:t>
            </a:r>
          </a:p>
          <a:p>
            <a:pPr>
              <a:buNone/>
            </a:pPr>
            <a:r>
              <a:rPr lang="en-US" dirty="0" smtClean="0">
                <a:solidFill>
                  <a:srgbClr val="FF0000"/>
                </a:solidFill>
              </a:rPr>
              <a:t>	There are a number of professional sport leagues in Australia, including the Australian Football League (Australian rules football), National Rugby League (rugby league), Super Rugby (rugby union), the A league and W-League (soccer), ANZ Championship (Netball), the National Basketball League, the Women's National Basketball League and the Australian Baseball League. Attendance for some of these leagues over the course of a single season tops one million spectators in leagues like the AFL, A-league and NRL.</a:t>
            </a: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800" decel="100000"/>
                                        <p:tgtEl>
                                          <p:spTgt spid="3">
                                            <p:txEl>
                                              <p:pRg st="0" end="0"/>
                                            </p:txEl>
                                          </p:spTgt>
                                        </p:tgtEl>
                                      </p:cBhvr>
                                    </p:animEffect>
                                    <p:anim calcmode="lin" valueType="num">
                                      <p:cBhvr>
                                        <p:cTn id="26"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grpId="0"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fade">
                                      <p:cBhvr>
                                        <p:cTn id="35" dur="800" decel="100000"/>
                                        <p:tgtEl>
                                          <p:spTgt spid="3">
                                            <p:txEl>
                                              <p:pRg st="1" end="1"/>
                                            </p:txEl>
                                          </p:spTgt>
                                        </p:tgtEl>
                                      </p:cBhvr>
                                    </p:animEffect>
                                    <p:anim calcmode="lin" valueType="num">
                                      <p:cBhvr>
                                        <p:cTn id="3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solidFill>
                  <a:srgbClr val="FF0000"/>
                </a:solidFill>
              </a:rPr>
              <a:t>Places Of Worship of Different Religion</a:t>
            </a:r>
            <a:endParaRPr lang="en-US" dirty="0">
              <a:solidFill>
                <a:srgbClr val="FF0000"/>
              </a:solidFill>
            </a:endParaRPr>
          </a:p>
        </p:txBody>
      </p:sp>
      <p:pic>
        <p:nvPicPr>
          <p:cNvPr id="4" name="Content Placeholder 3" descr="ap ja.jpg"/>
          <p:cNvPicPr>
            <a:picLocks noGrp="1" noChangeAspect="1"/>
          </p:cNvPicPr>
          <p:nvPr>
            <p:ph idx="1"/>
          </p:nvPr>
        </p:nvPicPr>
        <p:blipFill>
          <a:blip r:embed="rId2"/>
          <a:stretch>
            <a:fillRect/>
          </a:stretch>
        </p:blipFill>
        <p:spPr>
          <a:xfrm>
            <a:off x="1214414" y="2000240"/>
            <a:ext cx="6693159" cy="3929090"/>
          </a:xfr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Scale>
                                      <p:cBhvr>
                                        <p:cTn id="1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
                                        </p:tgtEl>
                                        <p:attrNameLst>
                                          <p:attrName>ppt_x</p:attrName>
                                          <p:attrName>ppt_y</p:attrName>
                                        </p:attrNameLst>
                                      </p:cBhvr>
                                    </p:animMotion>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1143000"/>
          </a:xfrm>
        </p:spPr>
        <p:txBody>
          <a:bodyPr/>
          <a:lstStyle/>
          <a:p>
            <a:r>
              <a:rPr lang="id-ID" dirty="0" smtClean="0">
                <a:solidFill>
                  <a:srgbClr val="FF0000"/>
                </a:solidFill>
              </a:rPr>
              <a:t>Tim Cahill</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en-US" sz="2400" dirty="0" smtClean="0"/>
              <a:t>	</a:t>
            </a:r>
            <a:r>
              <a:rPr lang="en-US" sz="2400" dirty="0" smtClean="0">
                <a:solidFill>
                  <a:srgbClr val="FF0000"/>
                </a:solidFill>
              </a:rPr>
              <a:t>Timothy </a:t>
            </a:r>
            <a:r>
              <a:rPr lang="en-US" sz="2400" dirty="0" err="1" smtClean="0">
                <a:solidFill>
                  <a:srgbClr val="FF0000"/>
                </a:solidFill>
              </a:rPr>
              <a:t>Filiga</a:t>
            </a:r>
            <a:r>
              <a:rPr lang="en-US" sz="2400" dirty="0" smtClean="0">
                <a:solidFill>
                  <a:srgbClr val="FF0000"/>
                </a:solidFill>
              </a:rPr>
              <a:t> "Tim" Cahill (born 6 December 1979) is an Australian football (soccer) player who plays for the New York Red Bulls of Major League Soccer and the Australian national football team. Prior to joining New York he played his club football in England, for </a:t>
            </a:r>
            <a:r>
              <a:rPr lang="en-US" sz="2400" dirty="0" err="1" smtClean="0">
                <a:solidFill>
                  <a:srgbClr val="FF0000"/>
                </a:solidFill>
              </a:rPr>
              <a:t>Millwall</a:t>
            </a:r>
            <a:r>
              <a:rPr lang="en-US" sz="2400" dirty="0" smtClean="0">
                <a:solidFill>
                  <a:srgbClr val="FF0000"/>
                </a:solidFill>
              </a:rPr>
              <a:t> and then Everton. Cahill plays as an attacking midfielder, but has also played as a forward on several occasions. A box-to-box midfielder, Cahill has become </a:t>
            </a:r>
            <a:r>
              <a:rPr lang="en-US" sz="2400" dirty="0" err="1" smtClean="0">
                <a:solidFill>
                  <a:srgbClr val="FF0000"/>
                </a:solidFill>
              </a:rPr>
              <a:t>recognised</a:t>
            </a:r>
            <a:r>
              <a:rPr lang="en-US" sz="2400" dirty="0" smtClean="0">
                <a:solidFill>
                  <a:srgbClr val="FF0000"/>
                </a:solidFill>
              </a:rPr>
              <a:t> for "his direct and powerful approach and his late runs into the penalty area."</a:t>
            </a:r>
            <a:endParaRPr lang="en-US" sz="2400" dirty="0">
              <a:solidFill>
                <a:srgbClr val="FF00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The Largest Island In Order Of Size</a:t>
            </a:r>
            <a:endParaRPr lang="en-US" dirty="0">
              <a:solidFill>
                <a:srgbClr val="FF0000"/>
              </a:solidFill>
            </a:endParaRPr>
          </a:p>
        </p:txBody>
      </p:sp>
      <p:sp>
        <p:nvSpPr>
          <p:cNvPr id="3" name="Content Placeholder 2"/>
          <p:cNvSpPr>
            <a:spLocks noGrp="1"/>
          </p:cNvSpPr>
          <p:nvPr>
            <p:ph idx="1"/>
          </p:nvPr>
        </p:nvSpPr>
        <p:spPr>
          <a:xfrm>
            <a:off x="457200" y="1643050"/>
            <a:ext cx="8229600" cy="4525963"/>
          </a:xfrm>
        </p:spPr>
        <p:txBody>
          <a:bodyPr/>
          <a:lstStyle/>
          <a:p>
            <a:pPr fontAlgn="base">
              <a:buNone/>
            </a:pPr>
            <a:r>
              <a:rPr lang="en-US" dirty="0" smtClean="0">
                <a:solidFill>
                  <a:srgbClr val="FF0000"/>
                </a:solidFill>
              </a:rPr>
              <a:t>The largest islands are: Tasmania 68,332 km²; Melville Island 5,786 km²; Kangaroo Island, 4,416 km²; Groote Eylandt, 2,285 km²; Bathurst Island, 1,693km²; Fraser Island 1,653km²; Flinders Island, 1,359 km²; King Island 1,091 km²; and </a:t>
            </a:r>
            <a:r>
              <a:rPr lang="en-US" dirty="0" err="1" smtClean="0">
                <a:solidFill>
                  <a:srgbClr val="FF0000"/>
                </a:solidFill>
              </a:rPr>
              <a:t>Mornington</a:t>
            </a:r>
            <a:r>
              <a:rPr lang="en-US" dirty="0" smtClean="0">
                <a:solidFill>
                  <a:srgbClr val="FF0000"/>
                </a:solidFill>
              </a:rPr>
              <a:t> Island, 1 002 km².</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rgbClr val="FF0000"/>
                </a:solidFill>
              </a:rPr>
              <a:t>Sydney Map</a:t>
            </a:r>
            <a:endParaRPr lang="en-US" dirty="0">
              <a:solidFill>
                <a:srgbClr val="FF0000"/>
              </a:solidFill>
            </a:endParaRPr>
          </a:p>
        </p:txBody>
      </p:sp>
      <p:pic>
        <p:nvPicPr>
          <p:cNvPr id="8" name="Content Placeholder 7" descr="map_of_sydney.jpg"/>
          <p:cNvPicPr>
            <a:picLocks noGrp="1" noChangeAspect="1"/>
          </p:cNvPicPr>
          <p:nvPr>
            <p:ph idx="1"/>
          </p:nvPr>
        </p:nvPicPr>
        <p:blipFill>
          <a:blip r:embed="rId2"/>
          <a:stretch>
            <a:fillRect/>
          </a:stretch>
        </p:blipFill>
        <p:spPr>
          <a:xfrm>
            <a:off x="1142976" y="1448699"/>
            <a:ext cx="6786610" cy="4828964"/>
          </a:xfr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Scale>
                                      <p:cBhvr>
                                        <p:cTn id="1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
                                        </p:tgtEl>
                                        <p:attrNameLst>
                                          <p:attrName>ppt_x</p:attrName>
                                          <p:attrName>ppt_y</p:attrName>
                                        </p:attrNameLst>
                                      </p:cBhvr>
                                    </p:animMotion>
                                    <p:animEffect transition="in" filter="fade">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Coat Of Arms</a:t>
            </a:r>
            <a:endParaRPr lang="en-US" dirty="0">
              <a:solidFill>
                <a:srgbClr val="FF0000"/>
              </a:solidFill>
            </a:endParaRPr>
          </a:p>
        </p:txBody>
      </p:sp>
      <p:pic>
        <p:nvPicPr>
          <p:cNvPr id="4" name="Content Placeholder 3" descr="coat australia.jpg"/>
          <p:cNvPicPr>
            <a:picLocks noGrp="1" noChangeAspect="1"/>
          </p:cNvPicPr>
          <p:nvPr>
            <p:ph idx="1"/>
          </p:nvPr>
        </p:nvPicPr>
        <p:blipFill>
          <a:blip r:embed="rId2"/>
          <a:stretch>
            <a:fillRect/>
          </a:stretch>
        </p:blipFill>
        <p:spPr>
          <a:xfrm>
            <a:off x="1428728" y="1554283"/>
            <a:ext cx="5929354" cy="4397902"/>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80">
                                          <p:stCondLst>
                                            <p:cond delay="0"/>
                                          </p:stCondLst>
                                        </p:cTn>
                                        <p:tgtEl>
                                          <p:spTgt spid="4"/>
                                        </p:tgtEl>
                                      </p:cBhvr>
                                    </p:animEffect>
                                    <p:anim calcmode="lin" valueType="num">
                                      <p:cBhvr>
                                        <p:cTn id="1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2" dur="26">
                                          <p:stCondLst>
                                            <p:cond delay="650"/>
                                          </p:stCondLst>
                                        </p:cTn>
                                        <p:tgtEl>
                                          <p:spTgt spid="4"/>
                                        </p:tgtEl>
                                      </p:cBhvr>
                                      <p:to x="100000" y="60000"/>
                                    </p:animScale>
                                    <p:animScale>
                                      <p:cBhvr>
                                        <p:cTn id="23" dur="166" decel="50000">
                                          <p:stCondLst>
                                            <p:cond delay="676"/>
                                          </p:stCondLst>
                                        </p:cTn>
                                        <p:tgtEl>
                                          <p:spTgt spid="4"/>
                                        </p:tgtEl>
                                      </p:cBhvr>
                                      <p:to x="100000" y="100000"/>
                                    </p:animScale>
                                    <p:animScale>
                                      <p:cBhvr>
                                        <p:cTn id="24" dur="26">
                                          <p:stCondLst>
                                            <p:cond delay="1312"/>
                                          </p:stCondLst>
                                        </p:cTn>
                                        <p:tgtEl>
                                          <p:spTgt spid="4"/>
                                        </p:tgtEl>
                                      </p:cBhvr>
                                      <p:to x="100000" y="80000"/>
                                    </p:animScale>
                                    <p:animScale>
                                      <p:cBhvr>
                                        <p:cTn id="25" dur="166" decel="50000">
                                          <p:stCondLst>
                                            <p:cond delay="1338"/>
                                          </p:stCondLst>
                                        </p:cTn>
                                        <p:tgtEl>
                                          <p:spTgt spid="4"/>
                                        </p:tgtEl>
                                      </p:cBhvr>
                                      <p:to x="100000" y="100000"/>
                                    </p:animScale>
                                    <p:animScale>
                                      <p:cBhvr>
                                        <p:cTn id="26" dur="26">
                                          <p:stCondLst>
                                            <p:cond delay="1642"/>
                                          </p:stCondLst>
                                        </p:cTn>
                                        <p:tgtEl>
                                          <p:spTgt spid="4"/>
                                        </p:tgtEl>
                                      </p:cBhvr>
                                      <p:to x="100000" y="90000"/>
                                    </p:animScale>
                                    <p:animScale>
                                      <p:cBhvr>
                                        <p:cTn id="27" dur="166" decel="50000">
                                          <p:stCondLst>
                                            <p:cond delay="1668"/>
                                          </p:stCondLst>
                                        </p:cTn>
                                        <p:tgtEl>
                                          <p:spTgt spid="4"/>
                                        </p:tgtEl>
                                      </p:cBhvr>
                                      <p:to x="100000" y="100000"/>
                                    </p:animScale>
                                    <p:animScale>
                                      <p:cBhvr>
                                        <p:cTn id="28" dur="26">
                                          <p:stCondLst>
                                            <p:cond delay="1808"/>
                                          </p:stCondLst>
                                        </p:cTn>
                                        <p:tgtEl>
                                          <p:spTgt spid="4"/>
                                        </p:tgtEl>
                                      </p:cBhvr>
                                      <p:to x="100000" y="95000"/>
                                    </p:animScale>
                                    <p:animScale>
                                      <p:cBhvr>
                                        <p:cTn id="29" dur="166" decel="50000">
                                          <p:stCondLst>
                                            <p:cond delay="1834"/>
                                          </p:stCondLst>
                                        </p:cTn>
                                        <p:tgtEl>
                                          <p:spTgt spid="4"/>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nodeType="clickEffect">
                                  <p:stCondLst>
                                    <p:cond delay="0"/>
                                  </p:stCondLst>
                                  <p:childTnLst>
                                    <p:animScale>
                                      <p:cBhvr>
                                        <p:cTn id="33"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Flag</a:t>
            </a:r>
            <a:endParaRPr lang="en-US" dirty="0">
              <a:solidFill>
                <a:srgbClr val="FF0000"/>
              </a:solidFill>
            </a:endParaRPr>
          </a:p>
        </p:txBody>
      </p:sp>
      <p:sp>
        <p:nvSpPr>
          <p:cNvPr id="3" name="Content Placeholder 2"/>
          <p:cNvSpPr>
            <a:spLocks noGrp="1"/>
          </p:cNvSpPr>
          <p:nvPr>
            <p:ph idx="1"/>
          </p:nvPr>
        </p:nvSpPr>
        <p:spPr/>
        <p:txBody>
          <a:bodyPr numCol="1">
            <a:normAutofit/>
          </a:bodyPr>
          <a:lstStyle/>
          <a:p>
            <a:pPr>
              <a:buNone/>
            </a:pPr>
            <a:r>
              <a:rPr lang="en-US" sz="2400" dirty="0" smtClean="0">
                <a:solidFill>
                  <a:srgbClr val="FF0000"/>
                </a:solidFill>
              </a:rPr>
              <a:t>Our Australian flag was born in 1901, when Federation occurred. The Flag denotes our global position by the use of the Southern Cross. The brightest star in the Southern Hemisphere. The Federation Star (sometimes referred to as the Commonwealth Star) directly under the Union Jack has seven points representing the States and Territories of Australia. All the stars have seven points except for the small star which has five. In Bible </a:t>
            </a:r>
            <a:r>
              <a:rPr lang="en-US" sz="2400" dirty="0" err="1" smtClean="0">
                <a:solidFill>
                  <a:srgbClr val="FF0000"/>
                </a:solidFill>
              </a:rPr>
              <a:t>numerics</a:t>
            </a:r>
            <a:r>
              <a:rPr lang="en-US" sz="2400" dirty="0" smtClean="0">
                <a:solidFill>
                  <a:srgbClr val="FF0000"/>
                </a:solidFill>
              </a:rPr>
              <a:t> seven means completion - Seal of God (</a:t>
            </a:r>
            <a:r>
              <a:rPr lang="en-US" sz="2400" dirty="0" err="1" smtClean="0">
                <a:solidFill>
                  <a:srgbClr val="FF0000"/>
                </a:solidFill>
              </a:rPr>
              <a:t>ie</a:t>
            </a:r>
            <a:r>
              <a:rPr lang="en-US" sz="2400" dirty="0" smtClean="0">
                <a:solidFill>
                  <a:srgbClr val="FF0000"/>
                </a:solidFill>
              </a:rPr>
              <a:t> seven days of the week)</a:t>
            </a:r>
          </a:p>
          <a:p>
            <a:pPr>
              <a:buNone/>
            </a:pPr>
            <a:endParaRPr lang="en-US" dirty="0">
              <a:solidFill>
                <a:srgbClr val="FF0000"/>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Australian Flag</a:t>
            </a:r>
            <a:endParaRPr lang="en-US" dirty="0">
              <a:solidFill>
                <a:srgbClr val="FF0000"/>
              </a:solidFill>
            </a:endParaRPr>
          </a:p>
        </p:txBody>
      </p:sp>
      <p:pic>
        <p:nvPicPr>
          <p:cNvPr id="4" name="Content Placeholder 3" descr="flag australia.jpg"/>
          <p:cNvPicPr>
            <a:picLocks noGrp="1" noChangeAspect="1"/>
          </p:cNvPicPr>
          <p:nvPr>
            <p:ph idx="1"/>
          </p:nvPr>
        </p:nvPicPr>
        <p:blipFill>
          <a:blip r:embed="rId2"/>
          <a:stretch>
            <a:fillRect/>
          </a:stretch>
        </p:blipFill>
        <p:spPr>
          <a:xfrm>
            <a:off x="928661" y="1571612"/>
            <a:ext cx="7133017" cy="3857652"/>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8" presetClass="entr" presetSubtype="0" accel="50000" fill="hold" nodeType="clickEffect">
                                  <p:stCondLst>
                                    <p:cond delay="0"/>
                                  </p:stCondLst>
                                  <p:iterate type="lt">
                                    <p:tmPct val="50000"/>
                                  </p:iterate>
                                  <p:childTnLst>
                                    <p:set>
                                      <p:cBhvr>
                                        <p:cTn id="13" dur="1" fill="hold">
                                          <p:stCondLst>
                                            <p:cond delay="0"/>
                                          </p:stCondLst>
                                        </p:cTn>
                                        <p:tgtEl>
                                          <p:spTgt spid="4"/>
                                        </p:tgtEl>
                                        <p:attrNameLst>
                                          <p:attrName>style.visibility</p:attrName>
                                        </p:attrNameLst>
                                      </p:cBhvr>
                                      <p:to>
                                        <p:strVal val="visible"/>
                                      </p:to>
                                    </p:set>
                                    <p:set>
                                      <p:cBhvr>
                                        <p:cTn id="14" dur="455" fill="hold">
                                          <p:stCondLst>
                                            <p:cond delay="0"/>
                                          </p:stCondLst>
                                        </p:cTn>
                                        <p:tgtEl>
                                          <p:spTgt spid="4"/>
                                        </p:tgtEl>
                                        <p:attrNameLst>
                                          <p:attrName>style.rotation</p:attrName>
                                        </p:attrNameLst>
                                      </p:cBhvr>
                                      <p:to>
                                        <p:strVal val="-45.0"/>
                                      </p:to>
                                    </p:set>
                                    <p:anim calcmode="lin" valueType="num">
                                      <p:cBhvr>
                                        <p:cTn id="15"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iterate type="lt">
                                    <p:tmPct val="0"/>
                                  </p:iterate>
                                  <p:childTnLst>
                                    <p:animRot by="21600000">
                                      <p:cBhvr>
                                        <p:cTn id="22"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Seas Border Australia</a:t>
            </a:r>
            <a:endParaRPr lang="en-US" dirty="0">
              <a:solidFill>
                <a:srgbClr val="FF0000"/>
              </a:solidFill>
            </a:endParaRPr>
          </a:p>
        </p:txBody>
      </p:sp>
      <p:sp>
        <p:nvSpPr>
          <p:cNvPr id="3" name="Content Placeholder 2"/>
          <p:cNvSpPr>
            <a:spLocks noGrp="1"/>
          </p:cNvSpPr>
          <p:nvPr>
            <p:ph idx="1"/>
          </p:nvPr>
        </p:nvSpPr>
        <p:spPr/>
        <p:txBody>
          <a:bodyPr>
            <a:normAutofit fontScale="62500" lnSpcReduction="20000"/>
          </a:bodyPr>
          <a:lstStyle/>
          <a:p>
            <a:pPr>
              <a:buNone/>
            </a:pPr>
            <a:r>
              <a:rPr lang="en-US" dirty="0" smtClean="0">
                <a:solidFill>
                  <a:srgbClr val="FF0000"/>
                </a:solidFill>
              </a:rPr>
              <a:t>West of Australia is the Indian Ocean and to the east is the Pacific Ocean.</a:t>
            </a:r>
          </a:p>
          <a:p>
            <a:pPr>
              <a:buNone/>
            </a:pPr>
            <a:r>
              <a:rPr lang="en-US" dirty="0" smtClean="0">
                <a:solidFill>
                  <a:srgbClr val="FF0000"/>
                </a:solidFill>
              </a:rPr>
              <a:t>South of Tasmania and Australia's southern coastline is the Southern Ocean.</a:t>
            </a:r>
          </a:p>
          <a:p>
            <a:pPr>
              <a:buNone/>
            </a:pPr>
            <a:r>
              <a:rPr lang="en-US" dirty="0" smtClean="0">
                <a:solidFill>
                  <a:srgbClr val="FF0000"/>
                </a:solidFill>
              </a:rPr>
              <a:t>North of Australia are the Timor and Arafura seas</a:t>
            </a:r>
          </a:p>
          <a:p>
            <a:pPr>
              <a:buNone/>
            </a:pPr>
            <a:r>
              <a:rPr lang="en-US" dirty="0" smtClean="0">
                <a:solidFill>
                  <a:srgbClr val="FF0000"/>
                </a:solidFill>
              </a:rPr>
              <a:t>To the southeast, between Australia and New Zealand, is the Tasman Sea</a:t>
            </a:r>
          </a:p>
          <a:p>
            <a:pPr>
              <a:buNone/>
            </a:pPr>
            <a:r>
              <a:rPr lang="en-US" dirty="0" smtClean="0">
                <a:solidFill>
                  <a:srgbClr val="FF0000"/>
                </a:solidFill>
              </a:rPr>
              <a:t>To the northeast is the Coral Sea.</a:t>
            </a:r>
          </a:p>
          <a:p>
            <a:pPr>
              <a:buNone/>
            </a:pPr>
            <a:r>
              <a:rPr lang="en-US" dirty="0" smtClean="0">
                <a:solidFill>
                  <a:srgbClr val="FF0000"/>
                </a:solidFill>
              </a:rPr>
              <a:t>Not coming under the heading of either "seas" or "oceans" are also the </a:t>
            </a:r>
          </a:p>
          <a:p>
            <a:pPr>
              <a:buNone/>
            </a:pPr>
            <a:r>
              <a:rPr lang="en-US" dirty="0" smtClean="0">
                <a:solidFill>
                  <a:srgbClr val="FF0000"/>
                </a:solidFill>
              </a:rPr>
              <a:t>Gulf Of Carpentaria in the north and the Great Australian Bight, which is</a:t>
            </a:r>
          </a:p>
          <a:p>
            <a:pPr>
              <a:buNone/>
            </a:pPr>
            <a:r>
              <a:rPr lang="en-US" dirty="0" smtClean="0">
                <a:solidFill>
                  <a:srgbClr val="FF0000"/>
                </a:solidFill>
              </a:rPr>
              <a:t> essentially a wide, open bay which is part of the Southern Ocean. </a:t>
            </a:r>
          </a:p>
          <a:p>
            <a:pPr>
              <a:buNone/>
            </a:pPr>
            <a:r>
              <a:rPr lang="en-US" dirty="0" smtClean="0">
                <a:solidFill>
                  <a:srgbClr val="FF0000"/>
                </a:solidFill>
              </a:rPr>
              <a:t>Between the mainland and Tasmania is Bass Strait while between Cape York </a:t>
            </a:r>
          </a:p>
          <a:p>
            <a:pPr>
              <a:buNone/>
            </a:pPr>
            <a:r>
              <a:rPr lang="en-US" dirty="0" smtClean="0">
                <a:solidFill>
                  <a:srgbClr val="FF0000"/>
                </a:solidFill>
              </a:rPr>
              <a:t>in Queensland and Papua New Guinea to the north is Torres Strait.</a:t>
            </a:r>
          </a:p>
          <a:p>
            <a:pPr>
              <a:buNone/>
            </a:pPr>
            <a:r>
              <a:rPr lang="en-US" dirty="0" smtClean="0">
                <a:solidFill>
                  <a:srgbClr val="FF0000"/>
                </a:solidFill>
              </a:rPr>
              <a:t>The only oceans which do not touch Australia's shores are the Atlantic and </a:t>
            </a:r>
          </a:p>
          <a:p>
            <a:pPr>
              <a:buNone/>
            </a:pPr>
            <a:r>
              <a:rPr lang="en-US" dirty="0" smtClean="0">
                <a:solidFill>
                  <a:srgbClr val="FF0000"/>
                </a:solidFill>
              </a:rPr>
              <a:t>the Arctic Oceans.</a:t>
            </a:r>
          </a:p>
          <a:p>
            <a:pPr>
              <a:buNone/>
            </a:pPr>
            <a:endParaRPr lang="en-US" dirty="0">
              <a:solidFill>
                <a:srgbClr val="FF0000"/>
              </a:solidFill>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 calcmode="lin" valueType="num">
                                      <p:cBhvr additive="base">
                                        <p:cTn id="4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 calcmode="lin" valueType="num">
                                      <p:cBhvr additive="base">
                                        <p:cTn id="56"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509</TotalTime>
  <Words>1337</Words>
  <Application>Microsoft Office PowerPoint</Application>
  <PresentationFormat>On-screen Show (4:3)</PresentationFormat>
  <Paragraphs>90</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Name : Dian Ismadi Putri Years : 7 School : Junior High School 1 Karangmojo</vt:lpstr>
      <vt:lpstr>Map Of Australia</vt:lpstr>
      <vt:lpstr>Total Number of Australia Island</vt:lpstr>
      <vt:lpstr>The Largest Island In Order Of Size</vt:lpstr>
      <vt:lpstr>Sydney Map</vt:lpstr>
      <vt:lpstr>Australian Coat Of Arms</vt:lpstr>
      <vt:lpstr>Australian Flag</vt:lpstr>
      <vt:lpstr>Australian Flag</vt:lpstr>
      <vt:lpstr>Seas Border Australia</vt:lpstr>
      <vt:lpstr>Population of Australia</vt:lpstr>
      <vt:lpstr>Sydney Harbour Bridge </vt:lpstr>
      <vt:lpstr>Sydney Harbour Bridge </vt:lpstr>
      <vt:lpstr>Current President Of Australia</vt:lpstr>
      <vt:lpstr>2 Festival Held In Australia</vt:lpstr>
      <vt:lpstr>2 Festival Held In Australia</vt:lpstr>
      <vt:lpstr>Indigenous Australian Animals</vt:lpstr>
      <vt:lpstr>Indigenous Australian Animals</vt:lpstr>
      <vt:lpstr>Australian Stamp</vt:lpstr>
      <vt:lpstr>Australian Currency</vt:lpstr>
      <vt:lpstr>Exchange Rate of One Australian Dollar in Indonesian Currency</vt:lpstr>
      <vt:lpstr>Plane Ticket To Melbourne</vt:lpstr>
      <vt:lpstr> Long To Fly To Melbourne, Australia</vt:lpstr>
      <vt:lpstr>Australian National Airline </vt:lpstr>
      <vt:lpstr>Australian National Airline Symbol</vt:lpstr>
      <vt:lpstr>“Roti Panggang” In English</vt:lpstr>
      <vt:lpstr>Recipe of An Australian Dish</vt:lpstr>
      <vt:lpstr>What is Boomerang ?</vt:lpstr>
      <vt:lpstr>Boomerang </vt:lpstr>
      <vt:lpstr>Sydney Opera House</vt:lpstr>
      <vt:lpstr>Sydney Opera House</vt:lpstr>
      <vt:lpstr>Some Name of Aboriginal of Australia</vt:lpstr>
      <vt:lpstr>Aboriginal Life</vt:lpstr>
      <vt:lpstr>Australian Sport</vt:lpstr>
      <vt:lpstr>Places Of Worship of Different Religion</vt:lpstr>
      <vt:lpstr>Tim Cahill</vt:lpstr>
      <vt:lpstr>Slide 36</vt:lpstr>
    </vt:vector>
  </TitlesOfParts>
  <Company>FYM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 Dian Ismadi Putri. Years : 7. School : Smp 1 Karangmojo</dc:title>
  <dc:creator>John Doe</dc:creator>
  <cp:lastModifiedBy>user</cp:lastModifiedBy>
  <cp:revision>44</cp:revision>
  <dcterms:created xsi:type="dcterms:W3CDTF">2013-03-06T08:43:55Z</dcterms:created>
  <dcterms:modified xsi:type="dcterms:W3CDTF">2013-03-08T09:19:10Z</dcterms:modified>
</cp:coreProperties>
</file>